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923" r:id="rId1"/>
  </p:sldMasterIdLst>
  <p:notesMasterIdLst>
    <p:notesMasterId r:id="rId15"/>
  </p:notesMasterIdLst>
  <p:handoutMasterIdLst>
    <p:handoutMasterId r:id="rId16"/>
  </p:handoutMasterIdLst>
  <p:sldIdLst>
    <p:sldId id="846" r:id="rId2"/>
    <p:sldId id="838" r:id="rId3"/>
    <p:sldId id="912" r:id="rId4"/>
    <p:sldId id="901" r:id="rId5"/>
    <p:sldId id="903" r:id="rId6"/>
    <p:sldId id="904" r:id="rId7"/>
    <p:sldId id="913" r:id="rId8"/>
    <p:sldId id="914" r:id="rId9"/>
    <p:sldId id="915" r:id="rId10"/>
    <p:sldId id="917" r:id="rId11"/>
    <p:sldId id="918" r:id="rId12"/>
    <p:sldId id="916" r:id="rId13"/>
    <p:sldId id="911" r:id="rId14"/>
  </p:sldIdLst>
  <p:sldSz cx="7169150" cy="5376863" type="B5ISO"/>
  <p:notesSz cx="9799638" cy="6735763"/>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341313" indent="115888"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684213" indent="230188"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025525" indent="346075"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368425" indent="460375"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1694">
          <p15:clr>
            <a:srgbClr val="A4A3A4"/>
          </p15:clr>
        </p15:guide>
        <p15:guide id="2" pos="2258">
          <p15:clr>
            <a:srgbClr val="A4A3A4"/>
          </p15:clr>
        </p15:guide>
      </p15:sldGuideLst>
    </p:ext>
    <p:ext uri="{2D200454-40CA-4A62-9FC3-DE9A4176ACB9}">
      <p15:notesGuideLst xmlns:p15="http://schemas.microsoft.com/office/powerpoint/2012/main">
        <p15:guide id="1" orient="horz" pos="1624">
          <p15:clr>
            <a:srgbClr val="A4A3A4"/>
          </p15:clr>
        </p15:guide>
        <p15:guide id="2" pos="4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CCECFF"/>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CC"/>
    <a:srgbClr val="AFFFFF"/>
    <a:srgbClr val="000000"/>
    <a:srgbClr val="FFFF00"/>
    <a:srgbClr val="660066"/>
    <a:srgbClr val="A50021"/>
    <a:srgbClr val="66FF66"/>
    <a:srgbClr val="FBB3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389" autoAdjust="0"/>
    <p:restoredTop sz="99759" autoAdjust="0"/>
  </p:normalViewPr>
  <p:slideViewPr>
    <p:cSldViewPr snapToGrid="0">
      <p:cViewPr varScale="1">
        <p:scale>
          <a:sx n="136" d="100"/>
          <a:sy n="136" d="100"/>
        </p:scale>
        <p:origin x="1464" y="138"/>
      </p:cViewPr>
      <p:guideLst>
        <p:guide orient="horz" pos="1694"/>
        <p:guide pos="2258"/>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50" d="100"/>
        <a:sy n="50" d="100"/>
      </p:scale>
      <p:origin x="0" y="1296"/>
    </p:cViewPr>
  </p:sorterViewPr>
  <p:notesViewPr>
    <p:cSldViewPr snapToGrid="0">
      <p:cViewPr varScale="1">
        <p:scale>
          <a:sx n="34" d="100"/>
          <a:sy n="34" d="100"/>
        </p:scale>
        <p:origin x="-1542" y="-96"/>
      </p:cViewPr>
      <p:guideLst>
        <p:guide orient="horz" pos="1624"/>
        <p:guide pos="4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12700"/>
            <a:ext cx="4246563" cy="336550"/>
          </a:xfrm>
          <a:prstGeom prst="rect">
            <a:avLst/>
          </a:prstGeom>
          <a:noFill/>
          <a:ln w="9525">
            <a:noFill/>
            <a:miter lim="800000"/>
            <a:headEnd/>
            <a:tailEnd/>
          </a:ln>
          <a:effectLst/>
        </p:spPr>
        <p:txBody>
          <a:bodyPr vert="horz" wrap="square" lIns="18836" tIns="0" rIns="18836" bIns="0" numCol="1" anchor="t" anchorCtr="0" compatLnSpc="1">
            <a:prstTxWarp prst="textNoShape">
              <a:avLst/>
            </a:prstTxWarp>
          </a:bodyPr>
          <a:lstStyle>
            <a:lvl1pPr defTabSz="904271">
              <a:defRPr sz="1000" i="1">
                <a:latin typeface="Times New Roman" pitchFamily="18" charset="0"/>
              </a:defRPr>
            </a:lvl1pPr>
          </a:lstStyle>
          <a:p>
            <a:pPr>
              <a:defRPr/>
            </a:pPr>
            <a:endParaRPr lang="ru-RU"/>
          </a:p>
        </p:txBody>
      </p:sp>
      <p:sp>
        <p:nvSpPr>
          <p:cNvPr id="2051" name="Rectangle 3"/>
          <p:cNvSpPr>
            <a:spLocks noGrp="1" noChangeArrowheads="1"/>
          </p:cNvSpPr>
          <p:nvPr>
            <p:ph type="dt" idx="1"/>
          </p:nvPr>
        </p:nvSpPr>
        <p:spPr bwMode="auto">
          <a:xfrm>
            <a:off x="5553075" y="12700"/>
            <a:ext cx="4246563" cy="336550"/>
          </a:xfrm>
          <a:prstGeom prst="rect">
            <a:avLst/>
          </a:prstGeom>
          <a:noFill/>
          <a:ln w="9525">
            <a:noFill/>
            <a:miter lim="800000"/>
            <a:headEnd/>
            <a:tailEnd/>
          </a:ln>
          <a:effectLst/>
        </p:spPr>
        <p:txBody>
          <a:bodyPr vert="horz" wrap="square" lIns="18836" tIns="0" rIns="18836" bIns="0" numCol="1" anchor="t" anchorCtr="0" compatLnSpc="1">
            <a:prstTxWarp prst="textNoShape">
              <a:avLst/>
            </a:prstTxWarp>
          </a:bodyPr>
          <a:lstStyle>
            <a:lvl1pPr algn="r" defTabSz="904271">
              <a:defRPr sz="1000" i="1">
                <a:latin typeface="Times New Roman" pitchFamily="18" charset="0"/>
              </a:defRPr>
            </a:lvl1pPr>
          </a:lstStyle>
          <a:p>
            <a:pPr>
              <a:defRPr/>
            </a:pPr>
            <a:endParaRPr lang="ru-RU"/>
          </a:p>
        </p:txBody>
      </p:sp>
      <p:sp>
        <p:nvSpPr>
          <p:cNvPr id="3076" name="Rectangle 4"/>
          <p:cNvSpPr>
            <a:spLocks noChangeArrowheads="1" noTextEdit="1"/>
          </p:cNvSpPr>
          <p:nvPr>
            <p:ph type="sldImg" idx="2"/>
          </p:nvPr>
        </p:nvSpPr>
        <p:spPr bwMode="auto">
          <a:xfrm>
            <a:off x="3232150" y="517525"/>
            <a:ext cx="3343275" cy="250825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1306513" y="3198813"/>
            <a:ext cx="7186612" cy="3022600"/>
          </a:xfrm>
          <a:prstGeom prst="rect">
            <a:avLst/>
          </a:prstGeom>
          <a:noFill/>
          <a:ln w="9525">
            <a:noFill/>
            <a:miter lim="800000"/>
            <a:headEnd/>
            <a:tailEnd/>
          </a:ln>
          <a:effectLst/>
        </p:spPr>
        <p:txBody>
          <a:bodyPr vert="horz" wrap="square" lIns="91039" tIns="45520" rIns="91039" bIns="45520" numCol="1" anchor="t" anchorCtr="0" compatLnSpc="1">
            <a:prstTxWarp prst="textNoShape">
              <a:avLst/>
            </a:prstTxWarp>
          </a:bodyPr>
          <a:lstStyle/>
          <a:p>
            <a:pPr lvl="0"/>
            <a:r>
              <a:rPr lang="ru-RU" noProof="0" smtClean="0"/>
              <a:t>Click to edit Master text styles</a:t>
            </a:r>
          </a:p>
          <a:p>
            <a:pPr lvl="1"/>
            <a:r>
              <a:rPr lang="ru-RU" noProof="0" smtClean="0"/>
              <a:t>Second level</a:t>
            </a:r>
          </a:p>
          <a:p>
            <a:pPr lvl="2"/>
            <a:r>
              <a:rPr lang="ru-RU" noProof="0" smtClean="0"/>
              <a:t>Third level</a:t>
            </a:r>
          </a:p>
          <a:p>
            <a:pPr lvl="3"/>
            <a:r>
              <a:rPr lang="ru-RU" noProof="0" smtClean="0"/>
              <a:t>Fourth level</a:t>
            </a:r>
          </a:p>
          <a:p>
            <a:pPr lvl="4"/>
            <a:r>
              <a:rPr lang="ru-RU" noProof="0" smtClean="0"/>
              <a:t>Fifth level</a:t>
            </a:r>
          </a:p>
        </p:txBody>
      </p:sp>
      <p:sp>
        <p:nvSpPr>
          <p:cNvPr id="2054" name="Rectangle 6"/>
          <p:cNvSpPr>
            <a:spLocks noGrp="1" noChangeArrowheads="1"/>
          </p:cNvSpPr>
          <p:nvPr>
            <p:ph type="ftr" sz="quarter" idx="4"/>
          </p:nvPr>
        </p:nvSpPr>
        <p:spPr bwMode="auto">
          <a:xfrm>
            <a:off x="0" y="6384925"/>
            <a:ext cx="4246563" cy="336550"/>
          </a:xfrm>
          <a:prstGeom prst="rect">
            <a:avLst/>
          </a:prstGeom>
          <a:noFill/>
          <a:ln w="9525">
            <a:noFill/>
            <a:miter lim="800000"/>
            <a:headEnd/>
            <a:tailEnd/>
          </a:ln>
          <a:effectLst/>
        </p:spPr>
        <p:txBody>
          <a:bodyPr vert="horz" wrap="square" lIns="18836" tIns="0" rIns="18836" bIns="0" numCol="1" anchor="b" anchorCtr="0" compatLnSpc="1">
            <a:prstTxWarp prst="textNoShape">
              <a:avLst/>
            </a:prstTxWarp>
          </a:bodyPr>
          <a:lstStyle>
            <a:lvl1pPr defTabSz="904271">
              <a:defRPr sz="1000" i="1">
                <a:latin typeface="Times New Roman" pitchFamily="18" charset="0"/>
              </a:defRPr>
            </a:lvl1pPr>
          </a:lstStyle>
          <a:p>
            <a:pPr>
              <a:defRPr/>
            </a:pPr>
            <a:endParaRPr lang="ru-RU"/>
          </a:p>
        </p:txBody>
      </p:sp>
      <p:sp>
        <p:nvSpPr>
          <p:cNvPr id="2055" name="Rectangle 7"/>
          <p:cNvSpPr>
            <a:spLocks noGrp="1" noChangeArrowheads="1"/>
          </p:cNvSpPr>
          <p:nvPr>
            <p:ph type="sldNum" sz="quarter" idx="5"/>
          </p:nvPr>
        </p:nvSpPr>
        <p:spPr bwMode="auto">
          <a:xfrm>
            <a:off x="5553075" y="6384925"/>
            <a:ext cx="4246563" cy="336550"/>
          </a:xfrm>
          <a:prstGeom prst="rect">
            <a:avLst/>
          </a:prstGeom>
          <a:noFill/>
          <a:ln w="9525">
            <a:noFill/>
            <a:miter lim="800000"/>
            <a:headEnd/>
            <a:tailEnd/>
          </a:ln>
          <a:effectLst/>
        </p:spPr>
        <p:txBody>
          <a:bodyPr vert="horz" wrap="square" lIns="18836" tIns="0" rIns="18836" bIns="0" numCol="1" anchor="b" anchorCtr="0" compatLnSpc="1">
            <a:prstTxWarp prst="textNoShape">
              <a:avLst/>
            </a:prstTxWarp>
          </a:bodyPr>
          <a:lstStyle>
            <a:lvl1pPr algn="r" defTabSz="904271">
              <a:defRPr sz="1000" i="1" smtClean="0">
                <a:latin typeface="Times New Roman" panose="02020603050405020304" pitchFamily="18" charset="0"/>
              </a:defRPr>
            </a:lvl1pPr>
          </a:lstStyle>
          <a:p>
            <a:pPr>
              <a:defRPr/>
            </a:pPr>
            <a:fld id="{FDDB779F-CADC-4725-80F2-C50A786DC844}"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900" kern="1200">
        <a:solidFill>
          <a:schemeClr val="tx1"/>
        </a:solidFill>
        <a:latin typeface="Times New Roman" pitchFamily="18" charset="0"/>
        <a:ea typeface="+mn-ea"/>
        <a:cs typeface="+mn-cs"/>
      </a:defRPr>
    </a:lvl1pPr>
    <a:lvl2pPr marL="341313" algn="l" rtl="0" eaLnBrk="0" fontAlgn="base" hangingPunct="0">
      <a:spcBef>
        <a:spcPct val="30000"/>
      </a:spcBef>
      <a:spcAft>
        <a:spcPct val="0"/>
      </a:spcAft>
      <a:defRPr sz="900" kern="1200">
        <a:solidFill>
          <a:schemeClr val="tx1"/>
        </a:solidFill>
        <a:latin typeface="Times New Roman" pitchFamily="18" charset="0"/>
        <a:ea typeface="+mn-ea"/>
        <a:cs typeface="+mn-cs"/>
      </a:defRPr>
    </a:lvl2pPr>
    <a:lvl3pPr marL="684213" algn="l" rtl="0" eaLnBrk="0" fontAlgn="base" hangingPunct="0">
      <a:spcBef>
        <a:spcPct val="30000"/>
      </a:spcBef>
      <a:spcAft>
        <a:spcPct val="0"/>
      </a:spcAft>
      <a:defRPr sz="900" kern="1200">
        <a:solidFill>
          <a:schemeClr val="tx1"/>
        </a:solidFill>
        <a:latin typeface="Times New Roman" pitchFamily="18" charset="0"/>
        <a:ea typeface="+mn-ea"/>
        <a:cs typeface="+mn-cs"/>
      </a:defRPr>
    </a:lvl3pPr>
    <a:lvl4pPr marL="1025525" algn="l" rtl="0" eaLnBrk="0" fontAlgn="base" hangingPunct="0">
      <a:spcBef>
        <a:spcPct val="30000"/>
      </a:spcBef>
      <a:spcAft>
        <a:spcPct val="0"/>
      </a:spcAft>
      <a:defRPr sz="900" kern="1200">
        <a:solidFill>
          <a:schemeClr val="tx1"/>
        </a:solidFill>
        <a:latin typeface="Times New Roman" pitchFamily="18" charset="0"/>
        <a:ea typeface="+mn-ea"/>
        <a:cs typeface="+mn-cs"/>
      </a:defRPr>
    </a:lvl4pPr>
    <a:lvl5pPr marL="1368425" algn="l" rtl="0" eaLnBrk="0" fontAlgn="base" hangingPunct="0">
      <a:spcBef>
        <a:spcPct val="30000"/>
      </a:spcBef>
      <a:spcAft>
        <a:spcPct val="0"/>
      </a:spcAft>
      <a:defRPr sz="900" kern="1200">
        <a:solidFill>
          <a:schemeClr val="tx1"/>
        </a:solidFill>
        <a:latin typeface="Times New Roman" pitchFamily="18" charset="0"/>
        <a:ea typeface="+mn-ea"/>
        <a:cs typeface="+mn-cs"/>
      </a:defRPr>
    </a:lvl5pPr>
    <a:lvl6pPr marL="1710614" algn="l" defTabSz="684246" rtl="0" eaLnBrk="1" latinLnBrk="0" hangingPunct="1">
      <a:defRPr sz="900" kern="1200">
        <a:solidFill>
          <a:schemeClr val="tx1"/>
        </a:solidFill>
        <a:latin typeface="+mn-lt"/>
        <a:ea typeface="+mn-ea"/>
        <a:cs typeface="+mn-cs"/>
      </a:defRPr>
    </a:lvl6pPr>
    <a:lvl7pPr marL="2052737" algn="l" defTabSz="684246" rtl="0" eaLnBrk="1" latinLnBrk="0" hangingPunct="1">
      <a:defRPr sz="900" kern="1200">
        <a:solidFill>
          <a:schemeClr val="tx1"/>
        </a:solidFill>
        <a:latin typeface="+mn-lt"/>
        <a:ea typeface="+mn-ea"/>
        <a:cs typeface="+mn-cs"/>
      </a:defRPr>
    </a:lvl7pPr>
    <a:lvl8pPr marL="2394859" algn="l" defTabSz="684246" rtl="0" eaLnBrk="1" latinLnBrk="0" hangingPunct="1">
      <a:defRPr sz="900" kern="1200">
        <a:solidFill>
          <a:schemeClr val="tx1"/>
        </a:solidFill>
        <a:latin typeface="+mn-lt"/>
        <a:ea typeface="+mn-ea"/>
        <a:cs typeface="+mn-cs"/>
      </a:defRPr>
    </a:lvl8pPr>
    <a:lvl9pPr marL="2736982" algn="l" defTabSz="684246"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288">
              <a:defRPr>
                <a:solidFill>
                  <a:schemeClr val="tx1"/>
                </a:solidFill>
                <a:latin typeface="Arial" panose="020B0604020202020204" pitchFamily="34" charset="0"/>
              </a:defRPr>
            </a:lvl1pPr>
            <a:lvl2pPr marL="738188" indent="-282575" defTabSz="903288">
              <a:defRPr>
                <a:solidFill>
                  <a:schemeClr val="tx1"/>
                </a:solidFill>
                <a:latin typeface="Arial" panose="020B0604020202020204" pitchFamily="34" charset="0"/>
              </a:defRPr>
            </a:lvl2pPr>
            <a:lvl3pPr marL="1135063" indent="-227013" defTabSz="903288">
              <a:defRPr>
                <a:solidFill>
                  <a:schemeClr val="tx1"/>
                </a:solidFill>
                <a:latin typeface="Arial" panose="020B0604020202020204" pitchFamily="34" charset="0"/>
              </a:defRPr>
            </a:lvl3pPr>
            <a:lvl4pPr marL="1590675" indent="-227013" defTabSz="903288">
              <a:defRPr>
                <a:solidFill>
                  <a:schemeClr val="tx1"/>
                </a:solidFill>
                <a:latin typeface="Arial" panose="020B0604020202020204" pitchFamily="34" charset="0"/>
              </a:defRPr>
            </a:lvl4pPr>
            <a:lvl5pPr marL="2044700" indent="-227013" defTabSz="903288">
              <a:defRPr>
                <a:solidFill>
                  <a:schemeClr val="tx1"/>
                </a:solidFill>
                <a:latin typeface="Arial" panose="020B0604020202020204" pitchFamily="34" charset="0"/>
              </a:defRPr>
            </a:lvl5pPr>
            <a:lvl6pPr marL="2501900" indent="-227013" defTabSz="903288" eaLnBrk="0" fontAlgn="base" hangingPunct="0">
              <a:spcBef>
                <a:spcPct val="0"/>
              </a:spcBef>
              <a:spcAft>
                <a:spcPct val="0"/>
              </a:spcAft>
              <a:defRPr>
                <a:solidFill>
                  <a:schemeClr val="tx1"/>
                </a:solidFill>
                <a:latin typeface="Arial" panose="020B0604020202020204" pitchFamily="34" charset="0"/>
              </a:defRPr>
            </a:lvl6pPr>
            <a:lvl7pPr marL="2959100" indent="-227013" defTabSz="903288" eaLnBrk="0" fontAlgn="base" hangingPunct="0">
              <a:spcBef>
                <a:spcPct val="0"/>
              </a:spcBef>
              <a:spcAft>
                <a:spcPct val="0"/>
              </a:spcAft>
              <a:defRPr>
                <a:solidFill>
                  <a:schemeClr val="tx1"/>
                </a:solidFill>
                <a:latin typeface="Arial" panose="020B0604020202020204" pitchFamily="34" charset="0"/>
              </a:defRPr>
            </a:lvl7pPr>
            <a:lvl8pPr marL="3416300" indent="-227013" defTabSz="903288" eaLnBrk="0" fontAlgn="base" hangingPunct="0">
              <a:spcBef>
                <a:spcPct val="0"/>
              </a:spcBef>
              <a:spcAft>
                <a:spcPct val="0"/>
              </a:spcAft>
              <a:defRPr>
                <a:solidFill>
                  <a:schemeClr val="tx1"/>
                </a:solidFill>
                <a:latin typeface="Arial" panose="020B0604020202020204" pitchFamily="34" charset="0"/>
              </a:defRPr>
            </a:lvl8pPr>
            <a:lvl9pPr marL="3873500" indent="-227013" defTabSz="903288" eaLnBrk="0" fontAlgn="base" hangingPunct="0">
              <a:spcBef>
                <a:spcPct val="0"/>
              </a:spcBef>
              <a:spcAft>
                <a:spcPct val="0"/>
              </a:spcAft>
              <a:defRPr>
                <a:solidFill>
                  <a:schemeClr val="tx1"/>
                </a:solidFill>
                <a:latin typeface="Arial" panose="020B0604020202020204" pitchFamily="34" charset="0"/>
              </a:defRPr>
            </a:lvl9pPr>
          </a:lstStyle>
          <a:p>
            <a:fld id="{CED5E181-D73C-426F-B4CE-6916ACDD9967}" type="slidenum">
              <a:rPr lang="ru-RU" altLang="ru-RU">
                <a:latin typeface="Times New Roman" panose="02020603050405020304" pitchFamily="18" charset="0"/>
              </a:rPr>
              <a:pPr/>
              <a:t>1</a:t>
            </a:fld>
            <a:endParaRPr lang="ru-RU" altLang="ru-RU">
              <a:latin typeface="Times New Roman" panose="02020603050405020304" pitchFamily="18" charset="0"/>
            </a:endParaRPr>
          </a:p>
        </p:txBody>
      </p:sp>
      <p:sp>
        <p:nvSpPr>
          <p:cNvPr id="5123" name="Rectangle 2"/>
          <p:cNvSpPr>
            <a:spLocks noChangeArrowheads="1" noTextEdit="1"/>
          </p:cNvSpPr>
          <p:nvPr>
            <p:ph type="sldImg"/>
          </p:nvPr>
        </p:nvSpPr>
        <p:spPr>
          <a:xfrm>
            <a:off x="3219450" y="504825"/>
            <a:ext cx="3365500" cy="2524125"/>
          </a:xfrm>
          <a:ln/>
        </p:spPr>
      </p:sp>
      <p:sp>
        <p:nvSpPr>
          <p:cNvPr id="5124" name="Rectangle 3"/>
          <p:cNvSpPr>
            <a:spLocks noGrp="1" noChangeArrowheads="1"/>
          </p:cNvSpPr>
          <p:nvPr>
            <p:ph type="body" idx="1"/>
          </p:nvPr>
        </p:nvSpPr>
        <p:spPr>
          <a:xfrm>
            <a:off x="979488" y="3198813"/>
            <a:ext cx="7840662" cy="3032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288">
              <a:defRPr>
                <a:solidFill>
                  <a:schemeClr val="tx1"/>
                </a:solidFill>
                <a:latin typeface="Arial" panose="020B0604020202020204" pitchFamily="34" charset="0"/>
              </a:defRPr>
            </a:lvl1pPr>
            <a:lvl2pPr marL="738188" indent="-282575" defTabSz="903288">
              <a:defRPr>
                <a:solidFill>
                  <a:schemeClr val="tx1"/>
                </a:solidFill>
                <a:latin typeface="Arial" panose="020B0604020202020204" pitchFamily="34" charset="0"/>
              </a:defRPr>
            </a:lvl2pPr>
            <a:lvl3pPr marL="1135063" indent="-227013" defTabSz="903288">
              <a:defRPr>
                <a:solidFill>
                  <a:schemeClr val="tx1"/>
                </a:solidFill>
                <a:latin typeface="Arial" panose="020B0604020202020204" pitchFamily="34" charset="0"/>
              </a:defRPr>
            </a:lvl3pPr>
            <a:lvl4pPr marL="1590675" indent="-227013" defTabSz="903288">
              <a:defRPr>
                <a:solidFill>
                  <a:schemeClr val="tx1"/>
                </a:solidFill>
                <a:latin typeface="Arial" panose="020B0604020202020204" pitchFamily="34" charset="0"/>
              </a:defRPr>
            </a:lvl4pPr>
            <a:lvl5pPr marL="2044700" indent="-227013" defTabSz="903288">
              <a:defRPr>
                <a:solidFill>
                  <a:schemeClr val="tx1"/>
                </a:solidFill>
                <a:latin typeface="Arial" panose="020B0604020202020204" pitchFamily="34" charset="0"/>
              </a:defRPr>
            </a:lvl5pPr>
            <a:lvl6pPr marL="2501900" indent="-227013" defTabSz="903288" eaLnBrk="0" fontAlgn="base" hangingPunct="0">
              <a:spcBef>
                <a:spcPct val="0"/>
              </a:spcBef>
              <a:spcAft>
                <a:spcPct val="0"/>
              </a:spcAft>
              <a:defRPr>
                <a:solidFill>
                  <a:schemeClr val="tx1"/>
                </a:solidFill>
                <a:latin typeface="Arial" panose="020B0604020202020204" pitchFamily="34" charset="0"/>
              </a:defRPr>
            </a:lvl6pPr>
            <a:lvl7pPr marL="2959100" indent="-227013" defTabSz="903288" eaLnBrk="0" fontAlgn="base" hangingPunct="0">
              <a:spcBef>
                <a:spcPct val="0"/>
              </a:spcBef>
              <a:spcAft>
                <a:spcPct val="0"/>
              </a:spcAft>
              <a:defRPr>
                <a:solidFill>
                  <a:schemeClr val="tx1"/>
                </a:solidFill>
                <a:latin typeface="Arial" panose="020B0604020202020204" pitchFamily="34" charset="0"/>
              </a:defRPr>
            </a:lvl7pPr>
            <a:lvl8pPr marL="3416300" indent="-227013" defTabSz="903288" eaLnBrk="0" fontAlgn="base" hangingPunct="0">
              <a:spcBef>
                <a:spcPct val="0"/>
              </a:spcBef>
              <a:spcAft>
                <a:spcPct val="0"/>
              </a:spcAft>
              <a:defRPr>
                <a:solidFill>
                  <a:schemeClr val="tx1"/>
                </a:solidFill>
                <a:latin typeface="Arial" panose="020B0604020202020204" pitchFamily="34" charset="0"/>
              </a:defRPr>
            </a:lvl8pPr>
            <a:lvl9pPr marL="3873500" indent="-227013" defTabSz="903288" eaLnBrk="0" fontAlgn="base" hangingPunct="0">
              <a:spcBef>
                <a:spcPct val="0"/>
              </a:spcBef>
              <a:spcAft>
                <a:spcPct val="0"/>
              </a:spcAft>
              <a:defRPr>
                <a:solidFill>
                  <a:schemeClr val="tx1"/>
                </a:solidFill>
                <a:latin typeface="Arial" panose="020B0604020202020204" pitchFamily="34" charset="0"/>
              </a:defRPr>
            </a:lvl9pPr>
          </a:lstStyle>
          <a:p>
            <a:fld id="{71AA820A-30F8-4BD2-A54B-F749C12D2CD2}" type="slidenum">
              <a:rPr lang="ru-RU" altLang="ru-RU">
                <a:latin typeface="Times New Roman" panose="02020603050405020304" pitchFamily="18" charset="0"/>
              </a:rPr>
              <a:pPr/>
              <a:t>5</a:t>
            </a:fld>
            <a:endParaRPr lang="ru-RU" altLang="ru-RU">
              <a:latin typeface="Times New Roman" panose="02020603050405020304" pitchFamily="18" charset="0"/>
            </a:endParaRPr>
          </a:p>
        </p:txBody>
      </p:sp>
      <p:sp>
        <p:nvSpPr>
          <p:cNvPr id="10243" name="Rectangle 2"/>
          <p:cNvSpPr>
            <a:spLocks noChangeArrowheads="1" noTextEdit="1"/>
          </p:cNvSpPr>
          <p:nvPr>
            <p:ph type="sldImg"/>
          </p:nvPr>
        </p:nvSpPr>
        <p:spPr>
          <a:xfrm>
            <a:off x="3219450" y="504825"/>
            <a:ext cx="3365500" cy="2524125"/>
          </a:xfrm>
          <a:ln/>
        </p:spPr>
      </p:sp>
      <p:sp>
        <p:nvSpPr>
          <p:cNvPr id="10244" name="Rectangle 3"/>
          <p:cNvSpPr>
            <a:spLocks noGrp="1" noChangeArrowheads="1"/>
          </p:cNvSpPr>
          <p:nvPr>
            <p:ph type="body" idx="1"/>
          </p:nvPr>
        </p:nvSpPr>
        <p:spPr>
          <a:xfrm>
            <a:off x="979488" y="3198813"/>
            <a:ext cx="7840662" cy="3032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537686" y="477944"/>
            <a:ext cx="6093778" cy="3345604"/>
          </a:xfrm>
        </p:spPr>
        <p:txBody>
          <a:bodyPr/>
          <a:lstStyle>
            <a:lvl1pPr>
              <a:lnSpc>
                <a:spcPct val="100000"/>
              </a:lnSpc>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075373" y="3883290"/>
            <a:ext cx="5018405" cy="955887"/>
          </a:xfrm>
        </p:spPr>
        <p:txBody>
          <a:bodyPr>
            <a:normAutofit/>
          </a:bodyPr>
          <a:lstStyle>
            <a:lvl1pPr marL="0" indent="0" algn="ctr">
              <a:buNone/>
              <a:defRPr sz="1800">
                <a:solidFill>
                  <a:schemeClr val="tx1">
                    <a:tint val="75000"/>
                  </a:schemeClr>
                </a:solidFill>
              </a:defRPr>
            </a:lvl1pPr>
            <a:lvl2pPr marL="342123" indent="0" algn="ctr">
              <a:buNone/>
              <a:defRPr>
                <a:solidFill>
                  <a:schemeClr val="tx1">
                    <a:tint val="75000"/>
                  </a:schemeClr>
                </a:solidFill>
              </a:defRPr>
            </a:lvl2pPr>
            <a:lvl3pPr marL="684246" indent="0" algn="ctr">
              <a:buNone/>
              <a:defRPr>
                <a:solidFill>
                  <a:schemeClr val="tx1">
                    <a:tint val="75000"/>
                  </a:schemeClr>
                </a:solidFill>
              </a:defRPr>
            </a:lvl3pPr>
            <a:lvl4pPr marL="1026368" indent="0" algn="ctr">
              <a:buNone/>
              <a:defRPr>
                <a:solidFill>
                  <a:schemeClr val="tx1">
                    <a:tint val="75000"/>
                  </a:schemeClr>
                </a:solidFill>
              </a:defRPr>
            </a:lvl4pPr>
            <a:lvl5pPr marL="1368491" indent="0" algn="ctr">
              <a:buNone/>
              <a:defRPr>
                <a:solidFill>
                  <a:schemeClr val="tx1">
                    <a:tint val="75000"/>
                  </a:schemeClr>
                </a:solidFill>
              </a:defRPr>
            </a:lvl5pPr>
            <a:lvl6pPr marL="1710614" indent="0" algn="ctr">
              <a:buNone/>
              <a:defRPr>
                <a:solidFill>
                  <a:schemeClr val="tx1">
                    <a:tint val="75000"/>
                  </a:schemeClr>
                </a:solidFill>
              </a:defRPr>
            </a:lvl6pPr>
            <a:lvl7pPr marL="2052737" indent="0" algn="ctr">
              <a:buNone/>
              <a:defRPr>
                <a:solidFill>
                  <a:schemeClr val="tx1">
                    <a:tint val="75000"/>
                  </a:schemeClr>
                </a:solidFill>
              </a:defRPr>
            </a:lvl7pPr>
            <a:lvl8pPr marL="2394859" indent="0" algn="ctr">
              <a:buNone/>
              <a:defRPr>
                <a:solidFill>
                  <a:schemeClr val="tx1">
                    <a:tint val="75000"/>
                  </a:schemeClr>
                </a:solidFill>
              </a:defRPr>
            </a:lvl8pPr>
            <a:lvl9pPr marL="2736982"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lvl1pPr>
              <a:defRPr/>
            </a:lvl1pPr>
          </a:lstStyle>
          <a:p>
            <a:pPr>
              <a:defRPr/>
            </a:pPr>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A6CF2F4B-ED23-4815-B3E1-1B185C3350C8}" type="slidenum">
              <a:rPr lang="ru-RU" altLang="ru-RU"/>
              <a:pPr>
                <a:defRPr/>
              </a:pPr>
              <a:t>‹#›</a:t>
            </a:fld>
            <a:endParaRPr lang="ru-RU" altLang="ru-RU"/>
          </a:p>
        </p:txBody>
      </p:sp>
    </p:spTree>
    <p:extLst>
      <p:ext uri="{BB962C8B-B14F-4D97-AF65-F5344CB8AC3E}">
        <p14:creationId xmlns:p14="http://schemas.microsoft.com/office/powerpoint/2010/main" val="3463121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F4854BB4-0576-4F96-9384-1E8B1C55B7BE}" type="slidenum">
              <a:rPr lang="ru-RU" altLang="ru-RU"/>
              <a:pPr>
                <a:defRPr/>
              </a:pPr>
              <a:t>‹#›</a:t>
            </a:fld>
            <a:endParaRPr lang="ru-RU" altLang="ru-RU"/>
          </a:p>
        </p:txBody>
      </p:sp>
    </p:spTree>
    <p:extLst>
      <p:ext uri="{BB962C8B-B14F-4D97-AF65-F5344CB8AC3E}">
        <p14:creationId xmlns:p14="http://schemas.microsoft.com/office/powerpoint/2010/main" val="624550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97634" y="215325"/>
            <a:ext cx="1613059" cy="4587759"/>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358458" y="215325"/>
            <a:ext cx="4719690" cy="458775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A9B735A2-4BBB-4762-9281-06500743E70C}" type="slidenum">
              <a:rPr lang="ru-RU" altLang="ru-RU"/>
              <a:pPr>
                <a:defRPr/>
              </a:pPr>
              <a:t>‹#›</a:t>
            </a:fld>
            <a:endParaRPr lang="ru-RU" altLang="ru-RU"/>
          </a:p>
        </p:txBody>
      </p:sp>
    </p:spTree>
    <p:extLst>
      <p:ext uri="{BB962C8B-B14F-4D97-AF65-F5344CB8AC3E}">
        <p14:creationId xmlns:p14="http://schemas.microsoft.com/office/powerpoint/2010/main" val="1540833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Заголовок, 1 большой объект и 2 маленьких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6484" y="179229"/>
            <a:ext cx="6696185" cy="896144"/>
          </a:xfrm>
        </p:spPr>
        <p:txBody>
          <a:bodyPr/>
          <a:lstStyle/>
          <a:p>
            <a:r>
              <a:rPr lang="ru-RU" smtClean="0"/>
              <a:t>Образец заголовка</a:t>
            </a:r>
            <a:endParaRPr lang="ru-RU"/>
          </a:p>
        </p:txBody>
      </p:sp>
      <p:sp>
        <p:nvSpPr>
          <p:cNvPr id="3" name="Содержимое 2"/>
          <p:cNvSpPr>
            <a:spLocks noGrp="1"/>
          </p:cNvSpPr>
          <p:nvPr>
            <p:ph sz="half" idx="1"/>
          </p:nvPr>
        </p:nvSpPr>
        <p:spPr>
          <a:xfrm>
            <a:off x="236483" y="1254603"/>
            <a:ext cx="3288351" cy="352679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3644318" y="1254603"/>
            <a:ext cx="3288351" cy="170621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Содержимое 4"/>
          <p:cNvSpPr>
            <a:spLocks noGrp="1"/>
          </p:cNvSpPr>
          <p:nvPr>
            <p:ph sz="quarter" idx="3"/>
          </p:nvPr>
        </p:nvSpPr>
        <p:spPr>
          <a:xfrm>
            <a:off x="3644318" y="3074010"/>
            <a:ext cx="3288351" cy="170739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Date Placeholder 3"/>
          <p:cNvSpPr>
            <a:spLocks noGrp="1"/>
          </p:cNvSpPr>
          <p:nvPr>
            <p:ph type="dt" sz="half" idx="10"/>
          </p:nvPr>
        </p:nvSpPr>
        <p:spPr/>
        <p:txBody>
          <a:bodyPr/>
          <a:lstStyle>
            <a:lvl1pPr>
              <a:defRPr/>
            </a:lvl1pPr>
          </a:lstStyle>
          <a:p>
            <a:pPr>
              <a:defRPr/>
            </a:pPr>
            <a:endParaRPr lang="ru-RU"/>
          </a:p>
        </p:txBody>
      </p:sp>
      <p:sp>
        <p:nvSpPr>
          <p:cNvPr id="7" name="Footer Placeholder 4"/>
          <p:cNvSpPr>
            <a:spLocks noGrp="1"/>
          </p:cNvSpPr>
          <p:nvPr>
            <p:ph type="ftr" sz="quarter" idx="11"/>
          </p:nvPr>
        </p:nvSpPr>
        <p:spPr/>
        <p:txBody>
          <a:bodyPr/>
          <a:lstStyle>
            <a:lvl1pPr>
              <a:defRPr/>
            </a:lvl1pPr>
          </a:lstStyle>
          <a:p>
            <a:pPr>
              <a:defRPr/>
            </a:pPr>
            <a:endParaRPr lang="ru-RU"/>
          </a:p>
        </p:txBody>
      </p:sp>
      <p:sp>
        <p:nvSpPr>
          <p:cNvPr id="8" name="Slide Number Placeholder 5"/>
          <p:cNvSpPr>
            <a:spLocks noGrp="1"/>
          </p:cNvSpPr>
          <p:nvPr>
            <p:ph type="sldNum" sz="quarter" idx="12"/>
          </p:nvPr>
        </p:nvSpPr>
        <p:spPr/>
        <p:txBody>
          <a:bodyPr/>
          <a:lstStyle>
            <a:lvl1pPr>
              <a:defRPr/>
            </a:lvl1pPr>
          </a:lstStyle>
          <a:p>
            <a:pPr>
              <a:defRPr/>
            </a:pPr>
            <a:fld id="{B84AD8D7-4132-46CB-B52D-61606D3A47DC}" type="slidenum">
              <a:rPr lang="ru-RU" altLang="ru-RU"/>
              <a:pPr>
                <a:defRPr/>
              </a:pPr>
              <a:t>‹#›</a:t>
            </a:fld>
            <a:endParaRPr lang="ru-RU" altLang="ru-RU"/>
          </a:p>
        </p:txBody>
      </p:sp>
    </p:spTree>
    <p:extLst>
      <p:ext uri="{BB962C8B-B14F-4D97-AF65-F5344CB8AC3E}">
        <p14:creationId xmlns:p14="http://schemas.microsoft.com/office/powerpoint/2010/main" val="797912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10"/>
          </p:nvPr>
        </p:nvSpPr>
        <p:spPr/>
        <p:txBody>
          <a:bodyPr/>
          <a:lstStyle>
            <a:lvl1pPr>
              <a:defRPr/>
            </a:lvl1pPr>
          </a:lstStyle>
          <a:p>
            <a:pPr>
              <a:defRPr/>
            </a:pPr>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500D9DBF-AACB-44B2-BBE9-48FD11F55C50}" type="slidenum">
              <a:rPr lang="ru-RU" altLang="ru-RU"/>
              <a:pPr>
                <a:defRPr/>
              </a:pPr>
              <a:t>‹#›</a:t>
            </a:fld>
            <a:endParaRPr lang="ru-RU" altLang="ru-RU"/>
          </a:p>
        </p:txBody>
      </p:sp>
    </p:spTree>
    <p:extLst>
      <p:ext uri="{BB962C8B-B14F-4D97-AF65-F5344CB8AC3E}">
        <p14:creationId xmlns:p14="http://schemas.microsoft.com/office/powerpoint/2010/main" val="2123956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Oval 6"/>
          <p:cNvSpPr/>
          <p:nvPr/>
        </p:nvSpPr>
        <p:spPr>
          <a:xfrm>
            <a:off x="3524250" y="3076575"/>
            <a:ext cx="66675" cy="66675"/>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lIns="68425" tIns="34212" rIns="68425" bIns="34212" anchor="ctr"/>
          <a:lstStyle/>
          <a:p>
            <a:pPr algn="ctr">
              <a:defRPr/>
            </a:pPr>
            <a:endParaRPr lang="en-US"/>
          </a:p>
        </p:txBody>
      </p:sp>
      <p:sp>
        <p:nvSpPr>
          <p:cNvPr id="5" name="Oval 7"/>
          <p:cNvSpPr/>
          <p:nvPr/>
        </p:nvSpPr>
        <p:spPr>
          <a:xfrm>
            <a:off x="3681413" y="3076575"/>
            <a:ext cx="66675" cy="66675"/>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lIns="68425" tIns="34212" rIns="68425" bIns="34212" anchor="ctr"/>
          <a:lstStyle/>
          <a:p>
            <a:pPr algn="ctr">
              <a:defRPr/>
            </a:pPr>
            <a:endParaRPr lang="en-US"/>
          </a:p>
        </p:txBody>
      </p:sp>
      <p:sp>
        <p:nvSpPr>
          <p:cNvPr id="6" name="Oval 8"/>
          <p:cNvSpPr/>
          <p:nvPr/>
        </p:nvSpPr>
        <p:spPr>
          <a:xfrm>
            <a:off x="3368675" y="3076575"/>
            <a:ext cx="66675" cy="66675"/>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lIns="68425" tIns="34212" rIns="68425" bIns="34212" anchor="ctr"/>
          <a:lstStyle/>
          <a:p>
            <a:pPr algn="ctr">
              <a:defRPr/>
            </a:pPr>
            <a:endParaRPr lang="en-US"/>
          </a:p>
        </p:txBody>
      </p:sp>
      <p:sp>
        <p:nvSpPr>
          <p:cNvPr id="2" name="Title 1"/>
          <p:cNvSpPr>
            <a:spLocks noGrp="1"/>
          </p:cNvSpPr>
          <p:nvPr>
            <p:ph type="title"/>
          </p:nvPr>
        </p:nvSpPr>
        <p:spPr>
          <a:xfrm>
            <a:off x="566313" y="1075374"/>
            <a:ext cx="6093778" cy="1964049"/>
          </a:xfrm>
        </p:spPr>
        <p:txBody>
          <a:bodyPr/>
          <a:lstStyle>
            <a:lvl1pPr algn="ctr" defTabSz="684246" rtl="0" eaLnBrk="1" latinLnBrk="0" hangingPunct="1">
              <a:lnSpc>
                <a:spcPct val="100000"/>
              </a:lnSpc>
              <a:spcBef>
                <a:spcPct val="0"/>
              </a:spcBef>
              <a:buNone/>
              <a:defRPr lang="en-US" sz="36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ru-RU" smtClean="0"/>
              <a:t>Образец заголовка</a:t>
            </a:r>
            <a:endParaRPr lang="en-US" dirty="0"/>
          </a:p>
        </p:txBody>
      </p:sp>
      <p:sp>
        <p:nvSpPr>
          <p:cNvPr id="3" name="Text Placeholder 2"/>
          <p:cNvSpPr>
            <a:spLocks noGrp="1"/>
          </p:cNvSpPr>
          <p:nvPr>
            <p:ph type="body" idx="1"/>
          </p:nvPr>
        </p:nvSpPr>
        <p:spPr>
          <a:xfrm>
            <a:off x="566313" y="3190025"/>
            <a:ext cx="6093778" cy="887431"/>
          </a:xfrm>
        </p:spPr>
        <p:txBody>
          <a:bodyPr/>
          <a:lstStyle>
            <a:lvl1pPr marL="0" indent="0" algn="ctr">
              <a:buNone/>
              <a:defRPr sz="1500">
                <a:solidFill>
                  <a:schemeClr val="tx1">
                    <a:tint val="75000"/>
                  </a:schemeClr>
                </a:solidFill>
              </a:defRPr>
            </a:lvl1pPr>
            <a:lvl2pPr marL="342123" indent="0">
              <a:buNone/>
              <a:defRPr sz="1300">
                <a:solidFill>
                  <a:schemeClr val="tx1">
                    <a:tint val="75000"/>
                  </a:schemeClr>
                </a:solidFill>
              </a:defRPr>
            </a:lvl2pPr>
            <a:lvl3pPr marL="684246" indent="0">
              <a:buNone/>
              <a:defRPr sz="1200">
                <a:solidFill>
                  <a:schemeClr val="tx1">
                    <a:tint val="75000"/>
                  </a:schemeClr>
                </a:solidFill>
              </a:defRPr>
            </a:lvl3pPr>
            <a:lvl4pPr marL="1026368" indent="0">
              <a:buNone/>
              <a:defRPr sz="1000">
                <a:solidFill>
                  <a:schemeClr val="tx1">
                    <a:tint val="75000"/>
                  </a:schemeClr>
                </a:solidFill>
              </a:defRPr>
            </a:lvl4pPr>
            <a:lvl5pPr marL="1368491" indent="0">
              <a:buNone/>
              <a:defRPr sz="1000">
                <a:solidFill>
                  <a:schemeClr val="tx1">
                    <a:tint val="75000"/>
                  </a:schemeClr>
                </a:solidFill>
              </a:defRPr>
            </a:lvl5pPr>
            <a:lvl6pPr marL="1710614" indent="0">
              <a:buNone/>
              <a:defRPr sz="1000">
                <a:solidFill>
                  <a:schemeClr val="tx1">
                    <a:tint val="75000"/>
                  </a:schemeClr>
                </a:solidFill>
              </a:defRPr>
            </a:lvl6pPr>
            <a:lvl7pPr marL="2052737" indent="0">
              <a:buNone/>
              <a:defRPr sz="1000">
                <a:solidFill>
                  <a:schemeClr val="tx1">
                    <a:tint val="75000"/>
                  </a:schemeClr>
                </a:solidFill>
              </a:defRPr>
            </a:lvl7pPr>
            <a:lvl8pPr marL="2394859" indent="0">
              <a:buNone/>
              <a:defRPr sz="1000">
                <a:solidFill>
                  <a:schemeClr val="tx1">
                    <a:tint val="75000"/>
                  </a:schemeClr>
                </a:solidFill>
              </a:defRPr>
            </a:lvl8pPr>
            <a:lvl9pPr marL="2736982" indent="0">
              <a:buNone/>
              <a:defRPr sz="10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0"/>
          </p:nvPr>
        </p:nvSpPr>
        <p:spPr/>
        <p:txBody>
          <a:bodyPr/>
          <a:lstStyle>
            <a:lvl1pPr>
              <a:defRPr/>
            </a:lvl1pPr>
          </a:lstStyle>
          <a:p>
            <a:pPr>
              <a:defRPr/>
            </a:pPr>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smtClean="0"/>
            </a:lvl1pPr>
          </a:lstStyle>
          <a:p>
            <a:pPr>
              <a:defRPr/>
            </a:pPr>
            <a:fld id="{AFD9AC6D-36E3-4E80-B611-CE3B5125BD83}" type="slidenum">
              <a:rPr lang="ru-RU" altLang="ru-RU"/>
              <a:pPr>
                <a:defRPr/>
              </a:pPr>
              <a:t>‹#›</a:t>
            </a:fld>
            <a:endParaRPr lang="ru-RU" altLang="ru-RU"/>
          </a:p>
        </p:txBody>
      </p:sp>
    </p:spTree>
    <p:extLst>
      <p:ext uri="{BB962C8B-B14F-4D97-AF65-F5344CB8AC3E}">
        <p14:creationId xmlns:p14="http://schemas.microsoft.com/office/powerpoint/2010/main" val="1723722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4" name="Content Placeholder 3"/>
          <p:cNvSpPr>
            <a:spLocks noGrp="1"/>
          </p:cNvSpPr>
          <p:nvPr>
            <p:ph sz="half" idx="2"/>
          </p:nvPr>
        </p:nvSpPr>
        <p:spPr>
          <a:xfrm>
            <a:off x="3644318" y="1254603"/>
            <a:ext cx="3166375" cy="3548481"/>
          </a:xfrm>
        </p:spPr>
        <p:txBody>
          <a:bodyPr/>
          <a:lstStyle>
            <a:lvl1pPr>
              <a:defRPr sz="18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9" name="Content Placeholder 8"/>
          <p:cNvSpPr>
            <a:spLocks noGrp="1"/>
          </p:cNvSpPr>
          <p:nvPr>
            <p:ph sz="quarter" idx="13"/>
          </p:nvPr>
        </p:nvSpPr>
        <p:spPr>
          <a:xfrm>
            <a:off x="286766" y="1254601"/>
            <a:ext cx="3168764" cy="354873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4"/>
          </p:nvPr>
        </p:nvSpPr>
        <p:spPr/>
        <p:txBody>
          <a:bodyPr/>
          <a:lstStyle>
            <a:lvl1pPr>
              <a:defRPr/>
            </a:lvl1pPr>
          </a:lstStyle>
          <a:p>
            <a:pPr>
              <a:defRPr/>
            </a:pPr>
            <a:endParaRPr lang="ru-RU"/>
          </a:p>
        </p:txBody>
      </p:sp>
      <p:sp>
        <p:nvSpPr>
          <p:cNvPr id="6" name="Footer Placeholder 4"/>
          <p:cNvSpPr>
            <a:spLocks noGrp="1"/>
          </p:cNvSpPr>
          <p:nvPr>
            <p:ph type="ftr" sz="quarter" idx="15"/>
          </p:nvPr>
        </p:nvSpPr>
        <p:spPr/>
        <p:txBody>
          <a:bodyPr/>
          <a:lstStyle>
            <a:lvl1pPr>
              <a:defRPr/>
            </a:lvl1pPr>
          </a:lstStyle>
          <a:p>
            <a:pPr>
              <a:defRPr/>
            </a:pPr>
            <a:endParaRPr lang="ru-RU"/>
          </a:p>
        </p:txBody>
      </p:sp>
      <p:sp>
        <p:nvSpPr>
          <p:cNvPr id="7" name="Slide Number Placeholder 5"/>
          <p:cNvSpPr>
            <a:spLocks noGrp="1"/>
          </p:cNvSpPr>
          <p:nvPr>
            <p:ph type="sldNum" sz="quarter" idx="16"/>
          </p:nvPr>
        </p:nvSpPr>
        <p:spPr/>
        <p:txBody>
          <a:bodyPr/>
          <a:lstStyle>
            <a:lvl1pPr>
              <a:defRPr/>
            </a:lvl1pPr>
          </a:lstStyle>
          <a:p>
            <a:pPr>
              <a:defRPr/>
            </a:pPr>
            <a:fld id="{8759F6BA-37F8-4E0D-A63F-EF8DED4B248F}" type="slidenum">
              <a:rPr lang="ru-RU" altLang="ru-RU"/>
              <a:pPr>
                <a:defRPr/>
              </a:pPr>
              <a:t>‹#›</a:t>
            </a:fld>
            <a:endParaRPr lang="ru-RU" altLang="ru-RU"/>
          </a:p>
        </p:txBody>
      </p:sp>
    </p:spTree>
    <p:extLst>
      <p:ext uri="{BB962C8B-B14F-4D97-AF65-F5344CB8AC3E}">
        <p14:creationId xmlns:p14="http://schemas.microsoft.com/office/powerpoint/2010/main" val="1683074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358458" y="1254602"/>
            <a:ext cx="3167619" cy="477943"/>
          </a:xfrm>
        </p:spPr>
        <p:txBody>
          <a:bodyPr anchor="b">
            <a:noAutofit/>
          </a:bodyPr>
          <a:lstStyle>
            <a:lvl1pPr marL="0" indent="0" algn="ctr">
              <a:buNone/>
              <a:defRPr sz="1800" b="0"/>
            </a:lvl1pPr>
            <a:lvl2pPr marL="342123" indent="0">
              <a:buNone/>
              <a:defRPr sz="1500" b="1"/>
            </a:lvl2pPr>
            <a:lvl3pPr marL="684246" indent="0">
              <a:buNone/>
              <a:defRPr sz="1300" b="1"/>
            </a:lvl3pPr>
            <a:lvl4pPr marL="1026368" indent="0">
              <a:buNone/>
              <a:defRPr sz="1200" b="1"/>
            </a:lvl4pPr>
            <a:lvl5pPr marL="1368491" indent="0">
              <a:buNone/>
              <a:defRPr sz="1200" b="1"/>
            </a:lvl5pPr>
            <a:lvl6pPr marL="1710614" indent="0">
              <a:buNone/>
              <a:defRPr sz="1200" b="1"/>
            </a:lvl6pPr>
            <a:lvl7pPr marL="2052737" indent="0">
              <a:buNone/>
              <a:defRPr sz="1200" b="1"/>
            </a:lvl7pPr>
            <a:lvl8pPr marL="2394859" indent="0">
              <a:buNone/>
              <a:defRPr sz="1200" b="1"/>
            </a:lvl8pPr>
            <a:lvl9pPr marL="2736982" indent="0">
              <a:buNone/>
              <a:defRPr sz="1200" b="1"/>
            </a:lvl9pPr>
          </a:lstStyle>
          <a:p>
            <a:pPr lvl="0"/>
            <a:r>
              <a:rPr lang="ru-RU" smtClean="0"/>
              <a:t>Образец текста</a:t>
            </a:r>
          </a:p>
        </p:txBody>
      </p:sp>
      <p:sp>
        <p:nvSpPr>
          <p:cNvPr id="5" name="Text Placeholder 4"/>
          <p:cNvSpPr>
            <a:spLocks noGrp="1"/>
          </p:cNvSpPr>
          <p:nvPr>
            <p:ph type="body" sz="quarter" idx="3"/>
          </p:nvPr>
        </p:nvSpPr>
        <p:spPr>
          <a:xfrm>
            <a:off x="3644318" y="1254602"/>
            <a:ext cx="3168864" cy="477943"/>
          </a:xfrm>
        </p:spPr>
        <p:txBody>
          <a:bodyPr anchor="b">
            <a:noAutofit/>
          </a:bodyPr>
          <a:lstStyle>
            <a:lvl1pPr marL="0" indent="0" algn="ctr">
              <a:buNone/>
              <a:defRPr sz="1800" b="0"/>
            </a:lvl1pPr>
            <a:lvl2pPr marL="342123" indent="0">
              <a:buNone/>
              <a:defRPr sz="1500" b="1"/>
            </a:lvl2pPr>
            <a:lvl3pPr marL="684246" indent="0">
              <a:buNone/>
              <a:defRPr sz="1300" b="1"/>
            </a:lvl3pPr>
            <a:lvl4pPr marL="1026368" indent="0">
              <a:buNone/>
              <a:defRPr sz="1200" b="1"/>
            </a:lvl4pPr>
            <a:lvl5pPr marL="1368491" indent="0">
              <a:buNone/>
              <a:defRPr sz="1200" b="1"/>
            </a:lvl5pPr>
            <a:lvl6pPr marL="1710614" indent="0">
              <a:buNone/>
              <a:defRPr sz="1200" b="1"/>
            </a:lvl6pPr>
            <a:lvl7pPr marL="2052737" indent="0">
              <a:buNone/>
              <a:defRPr sz="1200" b="1"/>
            </a:lvl7pPr>
            <a:lvl8pPr marL="2394859" indent="0">
              <a:buNone/>
              <a:defRPr sz="1200" b="1"/>
            </a:lvl8pPr>
            <a:lvl9pPr marL="2736982" indent="0">
              <a:buNone/>
              <a:defRPr sz="1200" b="1"/>
            </a:lvl9pPr>
          </a:lstStyle>
          <a:p>
            <a:pPr lvl="0"/>
            <a:r>
              <a:rPr lang="ru-RU" smtClean="0"/>
              <a:t>Образец текста</a:t>
            </a:r>
          </a:p>
        </p:txBody>
      </p:sp>
      <p:sp>
        <p:nvSpPr>
          <p:cNvPr id="11" name="Content Placeholder 10"/>
          <p:cNvSpPr>
            <a:spLocks noGrp="1"/>
          </p:cNvSpPr>
          <p:nvPr>
            <p:ph sz="quarter" idx="13"/>
          </p:nvPr>
        </p:nvSpPr>
        <p:spPr>
          <a:xfrm>
            <a:off x="358458" y="1734935"/>
            <a:ext cx="3168764" cy="306839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3663436" y="1734935"/>
            <a:ext cx="3168764" cy="306804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5"/>
          </p:nvPr>
        </p:nvSpPr>
        <p:spPr/>
        <p:txBody>
          <a:bodyPr/>
          <a:lstStyle>
            <a:lvl1pPr>
              <a:defRPr/>
            </a:lvl1pPr>
          </a:lstStyle>
          <a:p>
            <a:pPr>
              <a:defRPr/>
            </a:pPr>
            <a:endParaRPr lang="ru-RU"/>
          </a:p>
        </p:txBody>
      </p:sp>
      <p:sp>
        <p:nvSpPr>
          <p:cNvPr id="8" name="Footer Placeholder 4"/>
          <p:cNvSpPr>
            <a:spLocks noGrp="1"/>
          </p:cNvSpPr>
          <p:nvPr>
            <p:ph type="ftr" sz="quarter" idx="16"/>
          </p:nvPr>
        </p:nvSpPr>
        <p:spPr/>
        <p:txBody>
          <a:bodyPr/>
          <a:lstStyle>
            <a:lvl1pPr>
              <a:defRPr/>
            </a:lvl1pPr>
          </a:lstStyle>
          <a:p>
            <a:pPr>
              <a:defRPr/>
            </a:pPr>
            <a:endParaRPr lang="ru-RU"/>
          </a:p>
        </p:txBody>
      </p:sp>
      <p:sp>
        <p:nvSpPr>
          <p:cNvPr id="9" name="Slide Number Placeholder 5"/>
          <p:cNvSpPr>
            <a:spLocks noGrp="1"/>
          </p:cNvSpPr>
          <p:nvPr>
            <p:ph type="sldNum" sz="quarter" idx="17"/>
          </p:nvPr>
        </p:nvSpPr>
        <p:spPr/>
        <p:txBody>
          <a:bodyPr/>
          <a:lstStyle>
            <a:lvl1pPr>
              <a:defRPr/>
            </a:lvl1pPr>
          </a:lstStyle>
          <a:p>
            <a:pPr>
              <a:defRPr/>
            </a:pPr>
            <a:fld id="{79F63E5B-2E19-4714-8A6C-B0BD4719DF19}" type="slidenum">
              <a:rPr lang="ru-RU" altLang="ru-RU"/>
              <a:pPr>
                <a:defRPr/>
              </a:pPr>
              <a:t>‹#›</a:t>
            </a:fld>
            <a:endParaRPr lang="ru-RU" altLang="ru-RU"/>
          </a:p>
        </p:txBody>
      </p:sp>
    </p:spTree>
    <p:extLst>
      <p:ext uri="{BB962C8B-B14F-4D97-AF65-F5344CB8AC3E}">
        <p14:creationId xmlns:p14="http://schemas.microsoft.com/office/powerpoint/2010/main" val="3928710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76EDFF36-540D-44A2-BD98-BB35D38522C1}" type="slidenum">
              <a:rPr lang="ru-RU" altLang="ru-RU"/>
              <a:pPr>
                <a:defRPr/>
              </a:pPr>
              <a:t>‹#›</a:t>
            </a:fld>
            <a:endParaRPr lang="ru-RU" altLang="ru-RU"/>
          </a:p>
        </p:txBody>
      </p:sp>
    </p:spTree>
    <p:extLst>
      <p:ext uri="{BB962C8B-B14F-4D97-AF65-F5344CB8AC3E}">
        <p14:creationId xmlns:p14="http://schemas.microsoft.com/office/powerpoint/2010/main" val="3251084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ru-RU"/>
          </a:p>
        </p:txBody>
      </p:sp>
      <p:sp>
        <p:nvSpPr>
          <p:cNvPr id="3" name="Footer Placeholder 4"/>
          <p:cNvSpPr>
            <a:spLocks noGrp="1"/>
          </p:cNvSpPr>
          <p:nvPr>
            <p:ph type="ftr" sz="quarter" idx="11"/>
          </p:nvPr>
        </p:nvSpPr>
        <p:spPr/>
        <p:txBody>
          <a:bodyPr/>
          <a:lstStyle>
            <a:lvl1pPr>
              <a:defRPr/>
            </a:lvl1pPr>
          </a:lstStyle>
          <a:p>
            <a:pPr>
              <a:defRPr/>
            </a:pPr>
            <a:endParaRPr lang="ru-RU"/>
          </a:p>
        </p:txBody>
      </p:sp>
      <p:sp>
        <p:nvSpPr>
          <p:cNvPr id="4" name="Slide Number Placeholder 5"/>
          <p:cNvSpPr>
            <a:spLocks noGrp="1"/>
          </p:cNvSpPr>
          <p:nvPr>
            <p:ph type="sldNum" sz="quarter" idx="12"/>
          </p:nvPr>
        </p:nvSpPr>
        <p:spPr/>
        <p:txBody>
          <a:bodyPr/>
          <a:lstStyle>
            <a:lvl1pPr>
              <a:defRPr/>
            </a:lvl1pPr>
          </a:lstStyle>
          <a:p>
            <a:pPr>
              <a:defRPr/>
            </a:pPr>
            <a:fld id="{C3CCEC07-C9F9-4764-AE8B-5A84DF47A292}" type="slidenum">
              <a:rPr lang="ru-RU" altLang="ru-RU"/>
              <a:pPr>
                <a:defRPr/>
              </a:pPr>
              <a:t>‹#›</a:t>
            </a:fld>
            <a:endParaRPr lang="ru-RU" altLang="ru-RU"/>
          </a:p>
        </p:txBody>
      </p:sp>
    </p:spTree>
    <p:extLst>
      <p:ext uri="{BB962C8B-B14F-4D97-AF65-F5344CB8AC3E}">
        <p14:creationId xmlns:p14="http://schemas.microsoft.com/office/powerpoint/2010/main" val="4027000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631321" y="209100"/>
            <a:ext cx="2358601" cy="1642930"/>
          </a:xfrm>
        </p:spPr>
        <p:txBody>
          <a:bodyPr/>
          <a:lstStyle>
            <a:lvl1pPr algn="ctr">
              <a:lnSpc>
                <a:spcPct val="100000"/>
              </a:lnSpc>
              <a:defRPr sz="2100" b="0">
                <a:effectLst>
                  <a:outerShdw blurRad="50800" dist="25400" dir="5400000" algn="t" rotWithShape="0">
                    <a:prstClr val="black">
                      <a:alpha val="25000"/>
                    </a:prstClr>
                  </a:outerShdw>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563825" y="214080"/>
            <a:ext cx="3916895" cy="458900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631321" y="1911775"/>
            <a:ext cx="2358601" cy="2891309"/>
          </a:xfrm>
        </p:spPr>
        <p:txBody>
          <a:bodyPr>
            <a:normAutofit/>
          </a:bodyPr>
          <a:lstStyle>
            <a:lvl1pPr marL="0" indent="0" algn="ctr">
              <a:lnSpc>
                <a:spcPct val="125000"/>
              </a:lnSpc>
              <a:buNone/>
              <a:defRPr sz="1200"/>
            </a:lvl1pPr>
            <a:lvl2pPr marL="342123" indent="0">
              <a:buNone/>
              <a:defRPr sz="900"/>
            </a:lvl2pPr>
            <a:lvl3pPr marL="684246" indent="0">
              <a:buNone/>
              <a:defRPr sz="700"/>
            </a:lvl3pPr>
            <a:lvl4pPr marL="1026368" indent="0">
              <a:buNone/>
              <a:defRPr sz="700"/>
            </a:lvl4pPr>
            <a:lvl5pPr marL="1368491" indent="0">
              <a:buNone/>
              <a:defRPr sz="700"/>
            </a:lvl5pPr>
            <a:lvl6pPr marL="1710614" indent="0">
              <a:buNone/>
              <a:defRPr sz="700"/>
            </a:lvl6pPr>
            <a:lvl7pPr marL="2052737" indent="0">
              <a:buNone/>
              <a:defRPr sz="700"/>
            </a:lvl7pPr>
            <a:lvl8pPr marL="2394859" indent="0">
              <a:buNone/>
              <a:defRPr sz="700"/>
            </a:lvl8pPr>
            <a:lvl9pPr marL="2736982" indent="0">
              <a:buNone/>
              <a:defRPr sz="7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82172196-77B4-4463-9F48-A3AC69EE5371}" type="slidenum">
              <a:rPr lang="ru-RU" altLang="ru-RU"/>
              <a:pPr>
                <a:defRPr/>
              </a:pPr>
              <a:t>‹#›</a:t>
            </a:fld>
            <a:endParaRPr lang="ru-RU" altLang="ru-RU"/>
          </a:p>
        </p:txBody>
      </p:sp>
    </p:spTree>
    <p:extLst>
      <p:ext uri="{BB962C8B-B14F-4D97-AF65-F5344CB8AC3E}">
        <p14:creationId xmlns:p14="http://schemas.microsoft.com/office/powerpoint/2010/main" val="2412596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316835" y="179229"/>
            <a:ext cx="4478228" cy="701979"/>
          </a:xfrm>
        </p:spPr>
        <p:txBody>
          <a:bodyPr/>
          <a:lstStyle>
            <a:lvl1pPr algn="ctr">
              <a:lnSpc>
                <a:spcPct val="100000"/>
              </a:lnSpc>
              <a:defRPr sz="2100" b="0"/>
            </a:lvl1pPr>
          </a:lstStyle>
          <a:p>
            <a:r>
              <a:rPr lang="ru-RU" smtClean="0"/>
              <a:t>Образец заголовка</a:t>
            </a:r>
            <a:endParaRPr lang="en-US" dirty="0"/>
          </a:p>
        </p:txBody>
      </p:sp>
      <p:sp>
        <p:nvSpPr>
          <p:cNvPr id="3" name="Picture Placeholder 2"/>
          <p:cNvSpPr>
            <a:spLocks noGrp="1"/>
          </p:cNvSpPr>
          <p:nvPr>
            <p:ph type="pic" idx="1"/>
          </p:nvPr>
        </p:nvSpPr>
        <p:spPr>
          <a:xfrm>
            <a:off x="1182412" y="896144"/>
            <a:ext cx="4747072" cy="3560305"/>
          </a:xfrm>
          <a:ln w="76200">
            <a:solidFill>
              <a:schemeClr val="bg1"/>
            </a:solidFill>
          </a:ln>
          <a:effectLst>
            <a:outerShdw blurRad="88900" dist="50800" dir="5400000" algn="ctr" rotWithShape="0">
              <a:srgbClr val="000000">
                <a:alpha val="25000"/>
              </a:srgbClr>
            </a:outerShdw>
          </a:effectLst>
        </p:spPr>
        <p:txBody>
          <a:bodyPr rtlCol="0">
            <a:normAutofit/>
          </a:bodyPr>
          <a:lstStyle>
            <a:lvl1pPr marL="0" indent="0" algn="ctr">
              <a:buNone/>
              <a:defRPr sz="2400"/>
            </a:lvl1pPr>
            <a:lvl2pPr marL="342123" indent="0">
              <a:buNone/>
              <a:defRPr sz="2100"/>
            </a:lvl2pPr>
            <a:lvl3pPr marL="684246" indent="0">
              <a:buNone/>
              <a:defRPr sz="1800"/>
            </a:lvl3pPr>
            <a:lvl4pPr marL="1026368" indent="0">
              <a:buNone/>
              <a:defRPr sz="1500"/>
            </a:lvl4pPr>
            <a:lvl5pPr marL="1368491" indent="0">
              <a:buNone/>
              <a:defRPr sz="1500"/>
            </a:lvl5pPr>
            <a:lvl6pPr marL="1710614" indent="0">
              <a:buNone/>
              <a:defRPr sz="1500"/>
            </a:lvl6pPr>
            <a:lvl7pPr marL="2052737" indent="0">
              <a:buNone/>
              <a:defRPr sz="1500"/>
            </a:lvl7pPr>
            <a:lvl8pPr marL="2394859" indent="0">
              <a:buNone/>
              <a:defRPr sz="1500"/>
            </a:lvl8pPr>
            <a:lvl9pPr marL="2736982" indent="0">
              <a:buNone/>
              <a:defRPr sz="15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1316835" y="4555398"/>
            <a:ext cx="4478228" cy="418200"/>
          </a:xfrm>
        </p:spPr>
        <p:txBody>
          <a:bodyPr>
            <a:normAutofit/>
          </a:bodyPr>
          <a:lstStyle>
            <a:lvl1pPr marL="0" indent="0" algn="ctr">
              <a:buNone/>
              <a:defRPr sz="1200"/>
            </a:lvl1pPr>
            <a:lvl2pPr marL="342123" indent="0">
              <a:buNone/>
              <a:defRPr sz="900"/>
            </a:lvl2pPr>
            <a:lvl3pPr marL="684246" indent="0">
              <a:buNone/>
              <a:defRPr sz="700"/>
            </a:lvl3pPr>
            <a:lvl4pPr marL="1026368" indent="0">
              <a:buNone/>
              <a:defRPr sz="700"/>
            </a:lvl4pPr>
            <a:lvl5pPr marL="1368491" indent="0">
              <a:buNone/>
              <a:defRPr sz="700"/>
            </a:lvl5pPr>
            <a:lvl6pPr marL="1710614" indent="0">
              <a:buNone/>
              <a:defRPr sz="700"/>
            </a:lvl6pPr>
            <a:lvl7pPr marL="2052737" indent="0">
              <a:buNone/>
              <a:defRPr sz="700"/>
            </a:lvl7pPr>
            <a:lvl8pPr marL="2394859" indent="0">
              <a:buNone/>
              <a:defRPr sz="700"/>
            </a:lvl8pPr>
            <a:lvl9pPr marL="2736982" indent="0">
              <a:buNone/>
              <a:defRPr sz="7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8F356B6D-A2EA-4523-8C47-256BA9D3790E}" type="slidenum">
              <a:rPr lang="ru-RU" altLang="ru-RU"/>
              <a:pPr>
                <a:defRPr/>
              </a:pPr>
              <a:t>‹#›</a:t>
            </a:fld>
            <a:endParaRPr lang="ru-RU" altLang="ru-RU"/>
          </a:p>
        </p:txBody>
      </p:sp>
    </p:spTree>
    <p:extLst>
      <p:ext uri="{BB962C8B-B14F-4D97-AF65-F5344CB8AC3E}">
        <p14:creationId xmlns:p14="http://schemas.microsoft.com/office/powerpoint/2010/main" val="2653820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8775" y="0"/>
            <a:ext cx="6451600" cy="1254125"/>
          </a:xfrm>
          <a:prstGeom prst="rect">
            <a:avLst/>
          </a:prstGeom>
        </p:spPr>
        <p:txBody>
          <a:bodyPr vert="horz" lIns="68425" tIns="34212" rIns="68425" bIns="34212" rtlCol="0" anchor="b">
            <a:noAutofit/>
          </a:bodyPr>
          <a:lstStyle/>
          <a:p>
            <a:r>
              <a:rPr lang="ru-RU" smtClean="0"/>
              <a:t>Образец заголовка</a:t>
            </a:r>
            <a:endParaRPr lang="en-US" dirty="0"/>
          </a:p>
        </p:txBody>
      </p:sp>
      <p:sp>
        <p:nvSpPr>
          <p:cNvPr id="1027" name="Text Placeholder 2"/>
          <p:cNvSpPr>
            <a:spLocks noGrp="1"/>
          </p:cNvSpPr>
          <p:nvPr>
            <p:ph type="body" idx="1"/>
          </p:nvPr>
        </p:nvSpPr>
        <p:spPr bwMode="auto">
          <a:xfrm>
            <a:off x="358775" y="1254125"/>
            <a:ext cx="6451600" cy="354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425" tIns="34212" rIns="68425" bIns="34212"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
        <p:nvSpPr>
          <p:cNvPr id="4" name="Date Placeholder 3"/>
          <p:cNvSpPr>
            <a:spLocks noGrp="1"/>
          </p:cNvSpPr>
          <p:nvPr>
            <p:ph type="dt" sz="half" idx="2"/>
          </p:nvPr>
        </p:nvSpPr>
        <p:spPr>
          <a:xfrm>
            <a:off x="4989513" y="4983163"/>
            <a:ext cx="1635125" cy="287337"/>
          </a:xfrm>
          <a:prstGeom prst="rect">
            <a:avLst/>
          </a:prstGeom>
        </p:spPr>
        <p:txBody>
          <a:bodyPr vert="horz" lIns="68425" tIns="34212" rIns="34212" bIns="34212" rtlCol="0" anchor="ctr"/>
          <a:lstStyle>
            <a:lvl1pPr algn="r">
              <a:defRPr sz="900">
                <a:solidFill>
                  <a:schemeClr val="tx1">
                    <a:lumMod val="65000"/>
                    <a:lumOff val="35000"/>
                  </a:schemeClr>
                </a:solidFill>
                <a:latin typeface="Century Gothic" pitchFamily="34" charset="0"/>
              </a:defRPr>
            </a:lvl1pPr>
          </a:lstStyle>
          <a:p>
            <a:pPr>
              <a:defRPr/>
            </a:pPr>
            <a:endParaRPr lang="ru-RU"/>
          </a:p>
        </p:txBody>
      </p:sp>
      <p:sp>
        <p:nvSpPr>
          <p:cNvPr id="5" name="Footer Placeholder 4"/>
          <p:cNvSpPr>
            <a:spLocks noGrp="1"/>
          </p:cNvSpPr>
          <p:nvPr>
            <p:ph type="ftr" sz="quarter" idx="3"/>
          </p:nvPr>
        </p:nvSpPr>
        <p:spPr>
          <a:xfrm>
            <a:off x="517525" y="4983163"/>
            <a:ext cx="2232025" cy="287337"/>
          </a:xfrm>
          <a:prstGeom prst="rect">
            <a:avLst/>
          </a:prstGeom>
        </p:spPr>
        <p:txBody>
          <a:bodyPr vert="horz" lIns="34212" tIns="34212" rIns="68425" bIns="34212" rtlCol="0" anchor="ctr"/>
          <a:lstStyle>
            <a:lvl1pPr algn="l">
              <a:defRPr sz="900">
                <a:solidFill>
                  <a:schemeClr val="tx1">
                    <a:lumMod val="65000"/>
                    <a:lumOff val="35000"/>
                  </a:schemeClr>
                </a:solidFill>
                <a:latin typeface="Century Gothic" pitchFamily="34" charset="0"/>
              </a:defRPr>
            </a:lvl1pPr>
          </a:lstStyle>
          <a:p>
            <a:pPr>
              <a:defRPr/>
            </a:pPr>
            <a:endParaRPr lang="ru-RU"/>
          </a:p>
        </p:txBody>
      </p:sp>
      <p:sp>
        <p:nvSpPr>
          <p:cNvPr id="6" name="Slide Number Placeholder 5"/>
          <p:cNvSpPr>
            <a:spLocks noGrp="1"/>
          </p:cNvSpPr>
          <p:nvPr>
            <p:ph type="sldNum" sz="quarter" idx="4"/>
          </p:nvPr>
        </p:nvSpPr>
        <p:spPr>
          <a:xfrm>
            <a:off x="6697663" y="4983163"/>
            <a:ext cx="441325" cy="287337"/>
          </a:xfrm>
          <a:prstGeom prst="rect">
            <a:avLst/>
          </a:prstGeom>
        </p:spPr>
        <p:txBody>
          <a:bodyPr vert="horz" wrap="square" lIns="20527" tIns="34212" rIns="34212" bIns="34212" numCol="1" anchor="ctr" anchorCtr="0" compatLnSpc="1">
            <a:prstTxWarp prst="textNoShape">
              <a:avLst/>
            </a:prstTxWarp>
          </a:bodyPr>
          <a:lstStyle>
            <a:lvl1pPr>
              <a:defRPr sz="900" smtClean="0">
                <a:solidFill>
                  <a:srgbClr val="595959"/>
                </a:solidFill>
                <a:latin typeface="Century Gothic" panose="020B0502020202020204" pitchFamily="34" charset="0"/>
              </a:defRPr>
            </a:lvl1pPr>
          </a:lstStyle>
          <a:p>
            <a:pPr>
              <a:defRPr/>
            </a:pPr>
            <a:fld id="{82AB700C-77AA-4A01-A2AB-69F7F7389F3F}" type="slidenum">
              <a:rPr lang="ru-RU" altLang="ru-RU"/>
              <a:pPr>
                <a:defRPr/>
              </a:pPr>
              <a:t>‹#›</a:t>
            </a:fld>
            <a:endParaRPr lang="ru-RU" altLang="ru-RU"/>
          </a:p>
        </p:txBody>
      </p:sp>
      <p:sp>
        <p:nvSpPr>
          <p:cNvPr id="7" name="Oval 6"/>
          <p:cNvSpPr/>
          <p:nvPr/>
        </p:nvSpPr>
        <p:spPr>
          <a:xfrm>
            <a:off x="6630988" y="5095875"/>
            <a:ext cx="66675" cy="66675"/>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lIns="68425" tIns="34212" rIns="68425" bIns="34212" anchor="ctr"/>
          <a:lstStyle/>
          <a:p>
            <a:pPr algn="ctr" defTabSz="684246" eaLnBrk="1" hangingPunct="1">
              <a:defRPr/>
            </a:pPr>
            <a:endParaRPr lang="en-US" sz="1300"/>
          </a:p>
        </p:txBody>
      </p:sp>
      <p:sp>
        <p:nvSpPr>
          <p:cNvPr id="8" name="Oval 7"/>
          <p:cNvSpPr/>
          <p:nvPr/>
        </p:nvSpPr>
        <p:spPr>
          <a:xfrm>
            <a:off x="446088" y="5095875"/>
            <a:ext cx="66675" cy="66675"/>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lIns="68425" tIns="34212" rIns="68425" bIns="34212" anchor="ctr"/>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3964" r:id="rId1"/>
    <p:sldLayoutId id="2147483965" r:id="rId2"/>
    <p:sldLayoutId id="2147483975" r:id="rId3"/>
    <p:sldLayoutId id="2147483966" r:id="rId4"/>
    <p:sldLayoutId id="2147483967" r:id="rId5"/>
    <p:sldLayoutId id="2147483968" r:id="rId6"/>
    <p:sldLayoutId id="2147483969" r:id="rId7"/>
    <p:sldLayoutId id="2147483970" r:id="rId8"/>
    <p:sldLayoutId id="2147483971" r:id="rId9"/>
    <p:sldLayoutId id="2147483972" r:id="rId10"/>
    <p:sldLayoutId id="2147483973" r:id="rId11"/>
    <p:sldLayoutId id="2147483974" r:id="rId12"/>
  </p:sldLayoutIdLst>
  <p:hf hdr="0" ftr="0" dt="0"/>
  <p:txStyles>
    <p:titleStyle>
      <a:lvl1pPr algn="ctr" defTabSz="684213" rtl="0" eaLnBrk="0" fontAlgn="base" hangingPunct="0">
        <a:lnSpc>
          <a:spcPts val="4338"/>
        </a:lnSpc>
        <a:spcBef>
          <a:spcPct val="0"/>
        </a:spcBef>
        <a:spcAft>
          <a:spcPct val="0"/>
        </a:spcAft>
        <a:defRPr sz="40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defTabSz="684213" rtl="0" eaLnBrk="0" fontAlgn="base" hangingPunct="0">
        <a:lnSpc>
          <a:spcPts val="4338"/>
        </a:lnSpc>
        <a:spcBef>
          <a:spcPct val="0"/>
        </a:spcBef>
        <a:spcAft>
          <a:spcPct val="0"/>
        </a:spcAft>
        <a:defRPr sz="4000">
          <a:solidFill>
            <a:schemeClr val="tx2"/>
          </a:solidFill>
          <a:latin typeface="Palatino Linotype" pitchFamily="18" charset="0"/>
        </a:defRPr>
      </a:lvl2pPr>
      <a:lvl3pPr algn="ctr" defTabSz="684213" rtl="0" eaLnBrk="0" fontAlgn="base" hangingPunct="0">
        <a:lnSpc>
          <a:spcPts val="4338"/>
        </a:lnSpc>
        <a:spcBef>
          <a:spcPct val="0"/>
        </a:spcBef>
        <a:spcAft>
          <a:spcPct val="0"/>
        </a:spcAft>
        <a:defRPr sz="4000">
          <a:solidFill>
            <a:schemeClr val="tx2"/>
          </a:solidFill>
          <a:latin typeface="Palatino Linotype" pitchFamily="18" charset="0"/>
        </a:defRPr>
      </a:lvl3pPr>
      <a:lvl4pPr algn="ctr" defTabSz="684213" rtl="0" eaLnBrk="0" fontAlgn="base" hangingPunct="0">
        <a:lnSpc>
          <a:spcPts val="4338"/>
        </a:lnSpc>
        <a:spcBef>
          <a:spcPct val="0"/>
        </a:spcBef>
        <a:spcAft>
          <a:spcPct val="0"/>
        </a:spcAft>
        <a:defRPr sz="4000">
          <a:solidFill>
            <a:schemeClr val="tx2"/>
          </a:solidFill>
          <a:latin typeface="Palatino Linotype" pitchFamily="18" charset="0"/>
        </a:defRPr>
      </a:lvl4pPr>
      <a:lvl5pPr algn="ctr" defTabSz="684213" rtl="0" eaLnBrk="0" fontAlgn="base" hangingPunct="0">
        <a:lnSpc>
          <a:spcPts val="4338"/>
        </a:lnSpc>
        <a:spcBef>
          <a:spcPct val="0"/>
        </a:spcBef>
        <a:spcAft>
          <a:spcPct val="0"/>
        </a:spcAft>
        <a:defRPr sz="4000">
          <a:solidFill>
            <a:schemeClr val="tx2"/>
          </a:solidFill>
          <a:latin typeface="Palatino Linotype" pitchFamily="18" charset="0"/>
        </a:defRPr>
      </a:lvl5pPr>
      <a:lvl6pPr marL="457200" algn="ctr" defTabSz="684213" rtl="0" fontAlgn="base">
        <a:lnSpc>
          <a:spcPts val="4338"/>
        </a:lnSpc>
        <a:spcBef>
          <a:spcPct val="0"/>
        </a:spcBef>
        <a:spcAft>
          <a:spcPct val="0"/>
        </a:spcAft>
        <a:defRPr sz="4000">
          <a:solidFill>
            <a:schemeClr val="tx2"/>
          </a:solidFill>
          <a:latin typeface="Palatino Linotype" pitchFamily="18" charset="0"/>
        </a:defRPr>
      </a:lvl6pPr>
      <a:lvl7pPr marL="914400" algn="ctr" defTabSz="684213" rtl="0" fontAlgn="base">
        <a:lnSpc>
          <a:spcPts val="4338"/>
        </a:lnSpc>
        <a:spcBef>
          <a:spcPct val="0"/>
        </a:spcBef>
        <a:spcAft>
          <a:spcPct val="0"/>
        </a:spcAft>
        <a:defRPr sz="4000">
          <a:solidFill>
            <a:schemeClr val="tx2"/>
          </a:solidFill>
          <a:latin typeface="Palatino Linotype" pitchFamily="18" charset="0"/>
        </a:defRPr>
      </a:lvl7pPr>
      <a:lvl8pPr marL="1371600" algn="ctr" defTabSz="684213" rtl="0" fontAlgn="base">
        <a:lnSpc>
          <a:spcPts val="4338"/>
        </a:lnSpc>
        <a:spcBef>
          <a:spcPct val="0"/>
        </a:spcBef>
        <a:spcAft>
          <a:spcPct val="0"/>
        </a:spcAft>
        <a:defRPr sz="4000">
          <a:solidFill>
            <a:schemeClr val="tx2"/>
          </a:solidFill>
          <a:latin typeface="Palatino Linotype" pitchFamily="18" charset="0"/>
        </a:defRPr>
      </a:lvl8pPr>
      <a:lvl9pPr marL="1828800" algn="ctr" defTabSz="684213" rtl="0" fontAlgn="base">
        <a:lnSpc>
          <a:spcPts val="4338"/>
        </a:lnSpc>
        <a:spcBef>
          <a:spcPct val="0"/>
        </a:spcBef>
        <a:spcAft>
          <a:spcPct val="0"/>
        </a:spcAft>
        <a:defRPr sz="4000">
          <a:solidFill>
            <a:schemeClr val="tx2"/>
          </a:solidFill>
          <a:latin typeface="Palatino Linotype" pitchFamily="18" charset="0"/>
        </a:defRPr>
      </a:lvl9pPr>
    </p:titleStyle>
    <p:bodyStyle>
      <a:lvl1pPr marL="255588" indent="-255588" algn="l" defTabSz="684213" rtl="0" eaLnBrk="0" fontAlgn="base" hangingPunct="0">
        <a:spcBef>
          <a:spcPct val="20000"/>
        </a:spcBef>
        <a:spcAft>
          <a:spcPct val="0"/>
        </a:spcAft>
        <a:buFont typeface="Arial" panose="020B0604020202020204" pitchFamily="34" charset="0"/>
        <a:buChar char="•"/>
        <a:defRPr kern="1200">
          <a:solidFill>
            <a:srgbClr val="7F7F7F"/>
          </a:solidFill>
          <a:latin typeface="+mj-lt"/>
          <a:ea typeface="+mn-ea"/>
          <a:cs typeface="+mn-cs"/>
        </a:defRPr>
      </a:lvl1pPr>
      <a:lvl2pPr marL="555625" indent="-212725" algn="l" defTabSz="684213" rtl="0" eaLnBrk="0" fontAlgn="base" hangingPunct="0">
        <a:spcBef>
          <a:spcPct val="20000"/>
        </a:spcBef>
        <a:spcAft>
          <a:spcPct val="0"/>
        </a:spcAft>
        <a:buFont typeface="Courier New" panose="02070309020205020404" pitchFamily="49" charset="0"/>
        <a:buChar char="o"/>
        <a:defRPr sz="1200" kern="1200">
          <a:solidFill>
            <a:srgbClr val="7F7F7F"/>
          </a:solidFill>
          <a:latin typeface="+mj-lt"/>
          <a:ea typeface="+mn-ea"/>
          <a:cs typeface="+mn-cs"/>
        </a:defRPr>
      </a:lvl2pPr>
      <a:lvl3pPr marL="854075" indent="-169863" algn="l" defTabSz="684213" rtl="0" eaLnBrk="0" fontAlgn="base" hangingPunct="0">
        <a:spcBef>
          <a:spcPct val="20000"/>
        </a:spcBef>
        <a:spcAft>
          <a:spcPct val="0"/>
        </a:spcAft>
        <a:buFont typeface="Arial" panose="020B0604020202020204" pitchFamily="34" charset="0"/>
        <a:buChar char="•"/>
        <a:defRPr sz="1200" kern="1200">
          <a:solidFill>
            <a:srgbClr val="7F7F7F"/>
          </a:solidFill>
          <a:latin typeface="+mj-lt"/>
          <a:ea typeface="+mn-ea"/>
          <a:cs typeface="+mn-cs"/>
        </a:defRPr>
      </a:lvl3pPr>
      <a:lvl4pPr marL="1196975" indent="-169863" algn="l" defTabSz="684213" rtl="0" eaLnBrk="0" fontAlgn="base" hangingPunct="0">
        <a:spcBef>
          <a:spcPct val="20000"/>
        </a:spcBef>
        <a:spcAft>
          <a:spcPct val="0"/>
        </a:spcAft>
        <a:buFont typeface="Courier New" panose="02070309020205020404" pitchFamily="49" charset="0"/>
        <a:buChar char="o"/>
        <a:defRPr sz="1200" kern="1200">
          <a:solidFill>
            <a:srgbClr val="7F7F7F"/>
          </a:solidFill>
          <a:latin typeface="+mj-lt"/>
          <a:ea typeface="+mn-ea"/>
          <a:cs typeface="+mn-cs"/>
        </a:defRPr>
      </a:lvl4pPr>
      <a:lvl5pPr marL="1538288" indent="-169863" algn="l" defTabSz="684213" rtl="0" eaLnBrk="0" fontAlgn="base" hangingPunct="0">
        <a:spcBef>
          <a:spcPct val="20000"/>
        </a:spcBef>
        <a:spcAft>
          <a:spcPct val="0"/>
        </a:spcAft>
        <a:buFont typeface="Arial" panose="020B0604020202020204" pitchFamily="34" charset="0"/>
        <a:buChar char="•"/>
        <a:defRPr sz="1200" kern="1200">
          <a:solidFill>
            <a:srgbClr val="7F7F7F"/>
          </a:solidFill>
          <a:latin typeface="+mj-lt"/>
          <a:ea typeface="+mn-ea"/>
          <a:cs typeface="+mn-cs"/>
        </a:defRPr>
      </a:lvl5pPr>
      <a:lvl6pPr marL="1881675" indent="-171061" algn="l" defTabSz="684246" rtl="0" eaLnBrk="1" latinLnBrk="0" hangingPunct="1">
        <a:spcBef>
          <a:spcPct val="20000"/>
        </a:spcBef>
        <a:buFont typeface="Courier New" pitchFamily="49" charset="0"/>
        <a:buChar char="o"/>
        <a:defRPr sz="1200" kern="1200">
          <a:solidFill>
            <a:schemeClr val="tx1">
              <a:lumMod val="50000"/>
              <a:lumOff val="50000"/>
            </a:schemeClr>
          </a:solidFill>
          <a:latin typeface="+mj-lt"/>
          <a:ea typeface="+mn-ea"/>
          <a:cs typeface="+mn-cs"/>
        </a:defRPr>
      </a:lvl6pPr>
      <a:lvl7pPr marL="2223798" indent="-171061" algn="l" defTabSz="684246" rtl="0" eaLnBrk="1" latinLnBrk="0" hangingPunct="1">
        <a:spcBef>
          <a:spcPct val="20000"/>
        </a:spcBef>
        <a:buFont typeface="Arial" pitchFamily="34" charset="0"/>
        <a:buChar char="•"/>
        <a:defRPr sz="1200" kern="1200">
          <a:solidFill>
            <a:schemeClr val="tx1">
              <a:lumMod val="50000"/>
              <a:lumOff val="50000"/>
            </a:schemeClr>
          </a:solidFill>
          <a:latin typeface="+mj-lt"/>
          <a:ea typeface="+mn-ea"/>
          <a:cs typeface="+mn-cs"/>
        </a:defRPr>
      </a:lvl7pPr>
      <a:lvl8pPr marL="2565921" indent="-171061" algn="l" defTabSz="684246" rtl="0" eaLnBrk="1" latinLnBrk="0" hangingPunct="1">
        <a:spcBef>
          <a:spcPct val="20000"/>
        </a:spcBef>
        <a:buFont typeface="Courier New" pitchFamily="49" charset="0"/>
        <a:buChar char="o"/>
        <a:defRPr sz="1200" kern="1200">
          <a:solidFill>
            <a:schemeClr val="tx1">
              <a:lumMod val="50000"/>
              <a:lumOff val="50000"/>
            </a:schemeClr>
          </a:solidFill>
          <a:latin typeface="+mj-lt"/>
          <a:ea typeface="+mn-ea"/>
          <a:cs typeface="+mn-cs"/>
        </a:defRPr>
      </a:lvl8pPr>
      <a:lvl9pPr marL="2908043" indent="-171061" algn="l" defTabSz="684246" rtl="0" eaLnBrk="1" latinLnBrk="0" hangingPunct="1">
        <a:spcBef>
          <a:spcPct val="20000"/>
        </a:spcBef>
        <a:buFont typeface="Arial" pitchFamily="34" charset="0"/>
        <a:buChar char="•"/>
        <a:defRPr sz="1200" kern="1200">
          <a:solidFill>
            <a:schemeClr val="tx1">
              <a:lumMod val="50000"/>
              <a:lumOff val="50000"/>
            </a:schemeClr>
          </a:solidFill>
          <a:latin typeface="+mj-lt"/>
          <a:ea typeface="+mn-ea"/>
          <a:cs typeface="+mn-cs"/>
        </a:defRPr>
      </a:lvl9pPr>
    </p:bodyStyle>
    <p:otherStyle>
      <a:defPPr>
        <a:defRPr lang="en-US"/>
      </a:defPPr>
      <a:lvl1pPr marL="0" algn="l" defTabSz="684246" rtl="0" eaLnBrk="1" latinLnBrk="0" hangingPunct="1">
        <a:defRPr sz="1300" kern="1200">
          <a:solidFill>
            <a:schemeClr val="tx1"/>
          </a:solidFill>
          <a:latin typeface="+mn-lt"/>
          <a:ea typeface="+mn-ea"/>
          <a:cs typeface="+mn-cs"/>
        </a:defRPr>
      </a:lvl1pPr>
      <a:lvl2pPr marL="342123" algn="l" defTabSz="684246" rtl="0" eaLnBrk="1" latinLnBrk="0" hangingPunct="1">
        <a:defRPr sz="1300" kern="1200">
          <a:solidFill>
            <a:schemeClr val="tx1"/>
          </a:solidFill>
          <a:latin typeface="+mn-lt"/>
          <a:ea typeface="+mn-ea"/>
          <a:cs typeface="+mn-cs"/>
        </a:defRPr>
      </a:lvl2pPr>
      <a:lvl3pPr marL="684246" algn="l" defTabSz="684246" rtl="0" eaLnBrk="1" latinLnBrk="0" hangingPunct="1">
        <a:defRPr sz="1300" kern="1200">
          <a:solidFill>
            <a:schemeClr val="tx1"/>
          </a:solidFill>
          <a:latin typeface="+mn-lt"/>
          <a:ea typeface="+mn-ea"/>
          <a:cs typeface="+mn-cs"/>
        </a:defRPr>
      </a:lvl3pPr>
      <a:lvl4pPr marL="1026368" algn="l" defTabSz="684246" rtl="0" eaLnBrk="1" latinLnBrk="0" hangingPunct="1">
        <a:defRPr sz="1300" kern="1200">
          <a:solidFill>
            <a:schemeClr val="tx1"/>
          </a:solidFill>
          <a:latin typeface="+mn-lt"/>
          <a:ea typeface="+mn-ea"/>
          <a:cs typeface="+mn-cs"/>
        </a:defRPr>
      </a:lvl4pPr>
      <a:lvl5pPr marL="1368491" algn="l" defTabSz="684246" rtl="0" eaLnBrk="1" latinLnBrk="0" hangingPunct="1">
        <a:defRPr sz="1300" kern="1200">
          <a:solidFill>
            <a:schemeClr val="tx1"/>
          </a:solidFill>
          <a:latin typeface="+mn-lt"/>
          <a:ea typeface="+mn-ea"/>
          <a:cs typeface="+mn-cs"/>
        </a:defRPr>
      </a:lvl5pPr>
      <a:lvl6pPr marL="1710614" algn="l" defTabSz="684246" rtl="0" eaLnBrk="1" latinLnBrk="0" hangingPunct="1">
        <a:defRPr sz="1300" kern="1200">
          <a:solidFill>
            <a:schemeClr val="tx1"/>
          </a:solidFill>
          <a:latin typeface="+mn-lt"/>
          <a:ea typeface="+mn-ea"/>
          <a:cs typeface="+mn-cs"/>
        </a:defRPr>
      </a:lvl6pPr>
      <a:lvl7pPr marL="2052737" algn="l" defTabSz="684246" rtl="0" eaLnBrk="1" latinLnBrk="0" hangingPunct="1">
        <a:defRPr sz="1300" kern="1200">
          <a:solidFill>
            <a:schemeClr val="tx1"/>
          </a:solidFill>
          <a:latin typeface="+mn-lt"/>
          <a:ea typeface="+mn-ea"/>
          <a:cs typeface="+mn-cs"/>
        </a:defRPr>
      </a:lvl7pPr>
      <a:lvl8pPr marL="2394859" algn="l" defTabSz="684246" rtl="0" eaLnBrk="1" latinLnBrk="0" hangingPunct="1">
        <a:defRPr sz="1300" kern="1200">
          <a:solidFill>
            <a:schemeClr val="tx1"/>
          </a:solidFill>
          <a:latin typeface="+mn-lt"/>
          <a:ea typeface="+mn-ea"/>
          <a:cs typeface="+mn-cs"/>
        </a:defRPr>
      </a:lvl8pPr>
      <a:lvl9pPr marL="2736982" algn="l" defTabSz="684246"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20.wmf"/><Relationship Id="rId5" Type="http://schemas.openxmlformats.org/officeDocument/2006/relationships/oleObject" Target="../embeddings/oleObject3.bin"/><Relationship Id="rId4" Type="http://schemas.openxmlformats.org/officeDocument/2006/relationships/image" Target="../media/image19.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4.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003522" name="Text Box 2"/>
          <p:cNvSpPr txBox="1">
            <a:spLocks noChangeArrowheads="1"/>
          </p:cNvSpPr>
          <p:nvPr/>
        </p:nvSpPr>
        <p:spPr bwMode="auto">
          <a:xfrm>
            <a:off x="130175" y="146050"/>
            <a:ext cx="6899275" cy="4916573"/>
          </a:xfrm>
          <a:prstGeom prst="rect">
            <a:avLst/>
          </a:prstGeom>
          <a:noFill/>
          <a:ln w="9525">
            <a:noFill/>
            <a:miter lim="800000"/>
            <a:headEnd/>
            <a:tailEnd/>
          </a:ln>
          <a:effectLst/>
        </p:spPr>
        <p:txBody>
          <a:bodyPr lIns="68425" tIns="34212" rIns="68425" bIns="34212">
            <a:spAutoFit/>
          </a:bodyPr>
          <a:lstStyle>
            <a:lvl1pPr marL="341313" indent="-341313">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defRPr/>
            </a:pPr>
            <a:endParaRPr lang="ru-RU" sz="2100" b="1" dirty="0" smtClean="0">
              <a:solidFill>
                <a:srgbClr val="C00000"/>
              </a:solidFill>
              <a:latin typeface="Times New Roman" pitchFamily="18" charset="0"/>
              <a:cs typeface="Times New Roman" pitchFamily="18" charset="0"/>
            </a:endParaRPr>
          </a:p>
          <a:p>
            <a:pPr algn="ctr">
              <a:defRPr/>
            </a:pPr>
            <a:r>
              <a:rPr lang="ru-RU" sz="2100" b="1" dirty="0" smtClean="0">
                <a:solidFill>
                  <a:srgbClr val="C00000"/>
                </a:solidFill>
                <a:latin typeface="Times New Roman" pitchFamily="18" charset="0"/>
                <a:cs typeface="Times New Roman" pitchFamily="18" charset="0"/>
              </a:rPr>
              <a:t>15-МАВЗУ: БОЗОР ҲОКИМИЯТИ ШАРОИТИДА </a:t>
            </a:r>
          </a:p>
          <a:p>
            <a:pPr algn="ctr">
              <a:defRPr/>
            </a:pPr>
            <a:r>
              <a:rPr lang="uz-Cyrl-UZ" sz="2100" b="1" dirty="0" smtClean="0">
                <a:solidFill>
                  <a:srgbClr val="C00000"/>
                </a:solidFill>
                <a:latin typeface="Times New Roman" pitchFamily="18" charset="0"/>
                <a:cs typeface="Times New Roman" pitchFamily="18" charset="0"/>
              </a:rPr>
              <a:t>НАРХ</a:t>
            </a:r>
            <a:r>
              <a:rPr lang="ru-RU" sz="2100" b="1" dirty="0" smtClean="0">
                <a:solidFill>
                  <a:srgbClr val="C00000"/>
                </a:solidFill>
                <a:latin typeface="Times New Roman" pitchFamily="18" charset="0"/>
                <a:cs typeface="Times New Roman" pitchFamily="18" charset="0"/>
              </a:rPr>
              <a:t> БЕЛГИЛАШ ТАМОЙИЛЛАРИ</a:t>
            </a:r>
          </a:p>
          <a:p>
            <a:pPr algn="ctr">
              <a:defRPr/>
            </a:pPr>
            <a:endParaRPr lang="ru-RU" sz="2100" b="1" dirty="0" smtClean="0">
              <a:solidFill>
                <a:srgbClr val="C00000"/>
              </a:solidFill>
              <a:latin typeface="Times New Roman" pitchFamily="18" charset="0"/>
              <a:cs typeface="Times New Roman" pitchFamily="18" charset="0"/>
            </a:endParaRPr>
          </a:p>
          <a:p>
            <a:pPr algn="ctr">
              <a:defRPr/>
            </a:pPr>
            <a:endParaRPr lang="en-US" sz="2100" b="1" dirty="0" smtClean="0">
              <a:solidFill>
                <a:srgbClr val="C00000"/>
              </a:solidFill>
              <a:latin typeface="Times New Roman" pitchFamily="18" charset="0"/>
              <a:cs typeface="Times New Roman" pitchFamily="18" charset="0"/>
            </a:endParaRPr>
          </a:p>
          <a:p>
            <a:pPr indent="452438" algn="just" fontAlgn="auto">
              <a:lnSpc>
                <a:spcPct val="150000"/>
              </a:lnSpc>
              <a:spcBef>
                <a:spcPts val="0"/>
              </a:spcBef>
              <a:spcAft>
                <a:spcPts val="0"/>
              </a:spcAft>
              <a:buFont typeface="+mj-lt"/>
              <a:buAutoNum type="arabicPeriod"/>
              <a:defRPr/>
            </a:pPr>
            <a:r>
              <a:rPr lang="ru-RU" b="1" dirty="0" err="1">
                <a:solidFill>
                  <a:srgbClr val="002060"/>
                </a:solidFill>
                <a:latin typeface="Times New Roman" panose="02020603050405020304" pitchFamily="18" charset="0"/>
                <a:cs typeface="Times New Roman" panose="02020603050405020304" pitchFamily="18" charset="0"/>
              </a:rPr>
              <a:t>Монопол</a:t>
            </a:r>
            <a:r>
              <a:rPr lang="ru-RU" b="1" dirty="0">
                <a:solidFill>
                  <a:srgbClr val="002060"/>
                </a:solidFill>
                <a:latin typeface="Times New Roman" panose="02020603050405020304" pitchFamily="18" charset="0"/>
                <a:cs typeface="Times New Roman" panose="02020603050405020304" pitchFamily="18" charset="0"/>
              </a:rPr>
              <a:t> </a:t>
            </a:r>
            <a:r>
              <a:rPr lang="uz-Cyrl-UZ" b="1" dirty="0">
                <a:solidFill>
                  <a:srgbClr val="002060"/>
                </a:solidFill>
                <a:latin typeface="Times New Roman" panose="02020603050405020304" pitchFamily="18" charset="0"/>
                <a:cs typeface="Times New Roman" panose="02020603050405020304" pitchFamily="18" charset="0"/>
              </a:rPr>
              <a:t>ҳокимият шароитида нарх белгилаш принциплари</a:t>
            </a:r>
            <a:r>
              <a:rPr lang="en-US" b="1" dirty="0">
                <a:solidFill>
                  <a:srgbClr val="002060"/>
                </a:solidFill>
                <a:latin typeface="Times New Roman" panose="02020603050405020304" pitchFamily="18" charset="0"/>
                <a:cs typeface="Times New Roman" panose="02020603050405020304" pitchFamily="18" charset="0"/>
              </a:rPr>
              <a:t>.</a:t>
            </a:r>
            <a:endParaRPr lang="uz-Cyrl-UZ" b="1" dirty="0">
              <a:solidFill>
                <a:srgbClr val="002060"/>
              </a:solidFill>
              <a:latin typeface="Times New Roman" panose="02020603050405020304" pitchFamily="18" charset="0"/>
              <a:cs typeface="Times New Roman" panose="02020603050405020304" pitchFamily="18" charset="0"/>
            </a:endParaRPr>
          </a:p>
          <a:p>
            <a:pPr indent="452438" algn="just" fontAlgn="auto">
              <a:lnSpc>
                <a:spcPct val="150000"/>
              </a:lnSpc>
              <a:spcBef>
                <a:spcPts val="0"/>
              </a:spcBef>
              <a:spcAft>
                <a:spcPts val="0"/>
              </a:spcAft>
              <a:buFont typeface="+mj-lt"/>
              <a:buAutoNum type="arabicPeriod"/>
              <a:defRPr/>
            </a:pPr>
            <a:r>
              <a:rPr lang="uz-Cyrl-UZ" b="1" dirty="0">
                <a:solidFill>
                  <a:srgbClr val="002060"/>
                </a:solidFill>
                <a:latin typeface="Times New Roman" panose="02020603050405020304" pitchFamily="18" charset="0"/>
                <a:cs typeface="Times New Roman" panose="02020603050405020304" pitchFamily="18" charset="0"/>
              </a:rPr>
              <a:t>Истеъмолчилар ортиқчалигидан фойдаланиш.</a:t>
            </a:r>
          </a:p>
          <a:p>
            <a:pPr indent="452438" algn="just" fontAlgn="auto">
              <a:lnSpc>
                <a:spcPct val="150000"/>
              </a:lnSpc>
              <a:spcBef>
                <a:spcPts val="0"/>
              </a:spcBef>
              <a:spcAft>
                <a:spcPts val="0"/>
              </a:spcAft>
              <a:buFont typeface="+mj-lt"/>
              <a:buAutoNum type="arabicPeriod"/>
              <a:defRPr/>
            </a:pPr>
            <a:r>
              <a:rPr lang="uz-Cyrl-UZ" b="1" dirty="0">
                <a:solidFill>
                  <a:srgbClr val="002060"/>
                </a:solidFill>
                <a:latin typeface="Times New Roman" panose="02020603050405020304" pitchFamily="18" charset="0"/>
                <a:cs typeface="Times New Roman" panose="02020603050405020304" pitchFamily="18" charset="0"/>
              </a:rPr>
              <a:t>Нархлар </a:t>
            </a:r>
            <a:r>
              <a:rPr lang="uz-Cyrl-UZ" b="1" dirty="0" smtClean="0">
                <a:solidFill>
                  <a:srgbClr val="002060"/>
                </a:solidFill>
                <a:latin typeface="Times New Roman" panose="02020603050405020304" pitchFamily="18" charset="0"/>
                <a:cs typeface="Times New Roman" panose="02020603050405020304" pitchFamily="18" charset="0"/>
              </a:rPr>
              <a:t>дискриминацияси:</a:t>
            </a:r>
          </a:p>
          <a:p>
            <a:pPr indent="468313" algn="just" fontAlgn="auto">
              <a:lnSpc>
                <a:spcPct val="150000"/>
              </a:lnSpc>
              <a:spcBef>
                <a:spcPts val="0"/>
              </a:spcBef>
              <a:spcAft>
                <a:spcPts val="0"/>
              </a:spcAft>
              <a:defRPr/>
            </a:pPr>
            <a:r>
              <a:rPr lang="uz-Cyrl-UZ" b="1" dirty="0" smtClean="0">
                <a:solidFill>
                  <a:srgbClr val="002060"/>
                </a:solidFill>
                <a:latin typeface="Times New Roman" panose="02020603050405020304" pitchFamily="18" charset="0"/>
                <a:cs typeface="Times New Roman" panose="02020603050405020304" pitchFamily="18" charset="0"/>
              </a:rPr>
              <a:t>Истеъмол </a:t>
            </a:r>
            <a:r>
              <a:rPr lang="uz-Cyrl-UZ" b="1" dirty="0" smtClean="0">
                <a:solidFill>
                  <a:srgbClr val="002060"/>
                </a:solidFill>
                <a:latin typeface="Times New Roman" pitchFamily="18" charset="0"/>
                <a:cs typeface="Times New Roman" pitchFamily="18" charset="0"/>
              </a:rPr>
              <a:t>ҳажмига кўра нарх </a:t>
            </a:r>
            <a:r>
              <a:rPr lang="uz-Cyrl-UZ" b="1" dirty="0" smtClean="0">
                <a:solidFill>
                  <a:srgbClr val="002060"/>
                </a:solidFill>
                <a:latin typeface="Times New Roman" pitchFamily="18" charset="0"/>
                <a:cs typeface="Times New Roman" pitchFamily="18" charset="0"/>
              </a:rPr>
              <a:t>белгилаш.</a:t>
            </a:r>
            <a:endParaRPr lang="ru-RU" b="1" dirty="0">
              <a:solidFill>
                <a:srgbClr val="002060"/>
              </a:solidFill>
              <a:latin typeface="Times New Roman" pitchFamily="18" charset="0"/>
              <a:cs typeface="Times New Roman" pitchFamily="18" charset="0"/>
            </a:endParaRPr>
          </a:p>
          <a:p>
            <a:pPr indent="468313" algn="just" fontAlgn="auto">
              <a:lnSpc>
                <a:spcPct val="150000"/>
              </a:lnSpc>
              <a:spcBef>
                <a:spcPts val="0"/>
              </a:spcBef>
              <a:spcAft>
                <a:spcPts val="0"/>
              </a:spcAft>
              <a:defRPr/>
            </a:pPr>
            <a:r>
              <a:rPr lang="uz-Cyrl-UZ" b="1" dirty="0" smtClean="0">
                <a:solidFill>
                  <a:srgbClr val="002060"/>
                </a:solidFill>
                <a:latin typeface="Times New Roman" pitchFamily="18" charset="0"/>
                <a:cs typeface="Times New Roman" pitchFamily="18" charset="0"/>
              </a:rPr>
              <a:t>Товарлар </a:t>
            </a:r>
            <a:r>
              <a:rPr lang="uz-Cyrl-UZ" b="1" dirty="0" smtClean="0">
                <a:solidFill>
                  <a:srgbClr val="002060"/>
                </a:solidFill>
                <a:latin typeface="Times New Roman" pitchFamily="18" charset="0"/>
                <a:cs typeface="Times New Roman" pitchFamily="18" charset="0"/>
              </a:rPr>
              <a:t>категориясига кўра нарх белгилаш.</a:t>
            </a:r>
            <a:endParaRPr lang="ru-RU" b="1" dirty="0" smtClean="0">
              <a:solidFill>
                <a:srgbClr val="002060"/>
              </a:solidFill>
              <a:latin typeface="Times New Roman" pitchFamily="18" charset="0"/>
              <a:cs typeface="Times New Roman" pitchFamily="18" charset="0"/>
            </a:endParaRPr>
          </a:p>
          <a:p>
            <a:pPr algn="r">
              <a:defRPr/>
            </a:pPr>
            <a:endParaRPr lang="uz-Cyrl-UZ" sz="1200" b="1" i="1" dirty="0" smtClean="0">
              <a:solidFill>
                <a:srgbClr val="404040"/>
              </a:solidFill>
              <a:latin typeface="Times New Roman" pitchFamily="18" charset="0"/>
            </a:endParaRPr>
          </a:p>
          <a:p>
            <a:pPr algn="r">
              <a:defRPr/>
            </a:pPr>
            <a:endParaRPr lang="uz-Cyrl-UZ" sz="1200" b="1" i="1" dirty="0" smtClean="0">
              <a:solidFill>
                <a:srgbClr val="404040"/>
              </a:solidFill>
              <a:latin typeface="Times New Roman" pitchFamily="18" charset="0"/>
            </a:endParaRPr>
          </a:p>
          <a:p>
            <a:pPr algn="r">
              <a:defRPr/>
            </a:pPr>
            <a:r>
              <a:rPr lang="uz-Cyrl-UZ" sz="1200" b="1" i="1" u="sng" dirty="0" smtClean="0">
                <a:solidFill>
                  <a:srgbClr val="002060"/>
                </a:solidFill>
                <a:latin typeface="Times New Roman" pitchFamily="18" charset="0"/>
              </a:rPr>
              <a:t>Тайёрлади: </a:t>
            </a:r>
            <a:r>
              <a:rPr lang="uz-Cyrl-UZ" sz="1200" b="1" i="1" u="sng" dirty="0" smtClean="0">
                <a:solidFill>
                  <a:srgbClr val="002060"/>
                </a:solidFill>
                <a:latin typeface="Times New Roman" pitchFamily="18" charset="0"/>
              </a:rPr>
              <a:t>и.ф.д., </a:t>
            </a:r>
            <a:r>
              <a:rPr lang="uz-Cyrl-UZ" sz="1200" b="1" i="1" u="sng" dirty="0" smtClean="0">
                <a:solidFill>
                  <a:srgbClr val="002060"/>
                </a:solidFill>
                <a:latin typeface="Times New Roman" pitchFamily="18" charset="0"/>
              </a:rPr>
              <a:t>доц.  </a:t>
            </a:r>
            <a:r>
              <a:rPr lang="uz-Cyrl-UZ" sz="1200" b="1" i="1" u="sng" dirty="0" smtClean="0">
                <a:solidFill>
                  <a:srgbClr val="002060"/>
                </a:solidFill>
                <a:latin typeface="Times New Roman" pitchFamily="18" charset="0"/>
              </a:rPr>
              <a:t>Мустафакулов Ш.И</a:t>
            </a:r>
            <a:r>
              <a:rPr lang="uz-Cyrl-UZ" sz="1200" b="1" i="1" dirty="0" smtClean="0">
                <a:solidFill>
                  <a:srgbClr val="404040"/>
                </a:solidFill>
              </a:rPr>
              <a:t>.</a:t>
            </a:r>
            <a:endParaRPr lang="en-US" sz="1200" b="1" i="1" dirty="0" smtClean="0">
              <a:solidFill>
                <a:srgbClr val="404040"/>
              </a:solidFill>
            </a:endParaRPr>
          </a:p>
          <a:p>
            <a:pPr>
              <a:defRPr/>
            </a:pPr>
            <a:endParaRPr lang="ru-RU" sz="1200" b="1" i="1" dirty="0" smtClean="0">
              <a:solidFill>
                <a:srgbClr val="40404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003522"/>
                                        </p:tgtEl>
                                        <p:attrNameLst>
                                          <p:attrName>style.visibility</p:attrName>
                                        </p:attrNameLst>
                                      </p:cBhvr>
                                      <p:to>
                                        <p:strVal val="visible"/>
                                      </p:to>
                                    </p:set>
                                    <p:animEffect transition="in" filter="diamond(in)">
                                      <p:cBhvr>
                                        <p:cTn id="7" dur="2000"/>
                                        <p:tgtEl>
                                          <p:spTgt spid="10035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2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pPr>
              <a:defRPr/>
            </a:pPr>
            <a:fld id="{500D9DBF-AACB-44B2-BBE9-48FD11F55C50}" type="slidenum">
              <a:rPr lang="ru-RU" altLang="ru-RU" smtClean="0"/>
              <a:pPr>
                <a:defRPr/>
              </a:pPr>
              <a:t>10</a:t>
            </a:fld>
            <a:endParaRPr lang="ru-RU" altLang="ru-RU"/>
          </a:p>
        </p:txBody>
      </p:sp>
      <mc:AlternateContent xmlns:mc="http://schemas.openxmlformats.org/markup-compatibility/2006">
        <mc:Choice xmlns:a14="http://schemas.microsoft.com/office/drawing/2010/main" Requires="a14">
          <p:sp>
            <p:nvSpPr>
              <p:cNvPr id="7" name="Прямоугольник 6"/>
              <p:cNvSpPr/>
              <p:nvPr/>
            </p:nvSpPr>
            <p:spPr>
              <a:xfrm>
                <a:off x="3597555" y="1082478"/>
                <a:ext cx="2843855" cy="369332"/>
              </a:xfrm>
              <a:prstGeom prst="rect">
                <a:avLst/>
              </a:prstGeom>
              <a:solidFill>
                <a:schemeClr val="accent1">
                  <a:lumMod val="20000"/>
                  <a:lumOff val="80000"/>
                </a:schemeClr>
              </a:solidFill>
            </p:spPr>
            <p:txBody>
              <a:bodyPr wrap="none">
                <a:spAutoFit/>
              </a:bodyPr>
              <a:lstStyle/>
              <a:p>
                <a14:m>
                  <m:oMathPara xmlns:m="http://schemas.openxmlformats.org/officeDocument/2006/math">
                    <m:oMathParaPr>
                      <m:jc m:val="centerGroup"/>
                    </m:oMathParaPr>
                    <m:oMath xmlns:m="http://schemas.openxmlformats.org/officeDocument/2006/math">
                      <m:d>
                        <m:dPr>
                          <m:begChr m:val=""/>
                          <m:ctrlPr>
                            <a:rPr lang="ru-RU" smtClean="0">
                              <a:latin typeface="Cambria Math" panose="02040503050406030204" pitchFamily="18" charset="0"/>
                            </a:rPr>
                          </m:ctrlPr>
                        </m:dPr>
                        <m:e>
                          <m:r>
                            <m:rPr>
                              <m:sty m:val="p"/>
                            </m:rPr>
                            <a:rPr lang="ru-RU">
                              <a:latin typeface="Cambria Math" panose="02040503050406030204" pitchFamily="18" charset="0"/>
                            </a:rPr>
                            <m:t>π</m:t>
                          </m:r>
                          <m:r>
                            <a:rPr lang="ru-RU" i="0">
                              <a:latin typeface="Cambria Math" panose="02040503050406030204" pitchFamily="18" charset="0"/>
                            </a:rPr>
                            <m:t>=</m:t>
                          </m:r>
                          <m:sSub>
                            <m:sSubPr>
                              <m:ctrlPr>
                                <a:rPr lang="ru-RU" i="1">
                                  <a:latin typeface="Cambria Math" panose="02040503050406030204" pitchFamily="18" charset="0"/>
                                </a:rPr>
                              </m:ctrlPr>
                            </m:sSubPr>
                            <m:e>
                              <m:r>
                                <a:rPr lang="ru-RU" i="1">
                                  <a:latin typeface="Cambria Math" panose="02040503050406030204" pitchFamily="18" charset="0"/>
                                </a:rPr>
                                <m:t>𝑃</m:t>
                              </m:r>
                            </m:e>
                            <m:sub>
                              <m:r>
                                <a:rPr lang="ru-RU" i="0">
                                  <a:latin typeface="Cambria Math" panose="02040503050406030204" pitchFamily="18" charset="0"/>
                                </a:rPr>
                                <m:t>1 </m:t>
                              </m:r>
                            </m:sub>
                          </m:sSub>
                          <m:sSub>
                            <m:sSubPr>
                              <m:ctrlPr>
                                <a:rPr lang="ru-RU" i="1">
                                  <a:latin typeface="Cambria Math" panose="02040503050406030204" pitchFamily="18" charset="0"/>
                                </a:rPr>
                              </m:ctrlPr>
                            </m:sSubPr>
                            <m:e>
                              <m:r>
                                <a:rPr lang="ru-RU" i="1">
                                  <a:latin typeface="Cambria Math" panose="02040503050406030204" pitchFamily="18" charset="0"/>
                                </a:rPr>
                                <m:t>𝑄</m:t>
                              </m:r>
                            </m:e>
                            <m:sub>
                              <m:r>
                                <a:rPr lang="ru-RU" i="0">
                                  <a:latin typeface="Cambria Math" panose="02040503050406030204" pitchFamily="18" charset="0"/>
                                </a:rPr>
                                <m:t>1</m:t>
                              </m:r>
                            </m:sub>
                          </m:sSub>
                          <m:r>
                            <a:rPr lang="ru-RU" i="0">
                              <a:latin typeface="Cambria Math" panose="02040503050406030204" pitchFamily="18" charset="0"/>
                            </a:rPr>
                            <m:t>+</m:t>
                          </m:r>
                          <m:sSub>
                            <m:sSubPr>
                              <m:ctrlPr>
                                <a:rPr lang="ru-RU" i="1">
                                  <a:latin typeface="Cambria Math" panose="02040503050406030204" pitchFamily="18" charset="0"/>
                                </a:rPr>
                              </m:ctrlPr>
                            </m:sSubPr>
                            <m:e>
                              <m:r>
                                <a:rPr lang="ru-RU" i="1">
                                  <a:latin typeface="Cambria Math" panose="02040503050406030204" pitchFamily="18" charset="0"/>
                                </a:rPr>
                                <m:t>𝑃</m:t>
                              </m:r>
                            </m:e>
                            <m:sub>
                              <m:r>
                                <a:rPr lang="ru-RU" i="0">
                                  <a:latin typeface="Cambria Math" panose="02040503050406030204" pitchFamily="18" charset="0"/>
                                </a:rPr>
                                <m:t>2</m:t>
                              </m:r>
                            </m:sub>
                          </m:sSub>
                          <m:sSub>
                            <m:sSubPr>
                              <m:ctrlPr>
                                <a:rPr lang="ru-RU" i="1">
                                  <a:latin typeface="Cambria Math" panose="02040503050406030204" pitchFamily="18" charset="0"/>
                                </a:rPr>
                              </m:ctrlPr>
                            </m:sSubPr>
                            <m:e>
                              <m:r>
                                <a:rPr lang="ru-RU" i="1">
                                  <a:latin typeface="Cambria Math" panose="02040503050406030204" pitchFamily="18" charset="0"/>
                                </a:rPr>
                                <m:t>𝑄</m:t>
                              </m:r>
                            </m:e>
                            <m:sub>
                              <m:r>
                                <a:rPr lang="ru-RU" i="0">
                                  <a:latin typeface="Cambria Math" panose="02040503050406030204" pitchFamily="18" charset="0"/>
                                </a:rPr>
                                <m:t>2</m:t>
                              </m:r>
                            </m:sub>
                          </m:sSub>
                          <m:r>
                            <a:rPr lang="ru-RU" i="0">
                              <a:latin typeface="Cambria Math" panose="02040503050406030204" pitchFamily="18" charset="0"/>
                            </a:rPr>
                            <m:t>−</m:t>
                          </m:r>
                          <m:r>
                            <a:rPr lang="ru-RU" i="1">
                              <a:latin typeface="Cambria Math" panose="02040503050406030204" pitchFamily="18" charset="0"/>
                            </a:rPr>
                            <m:t>𝐶</m:t>
                          </m:r>
                          <m:r>
                            <a:rPr lang="ru-RU" i="0">
                              <a:latin typeface="Cambria Math" panose="02040503050406030204" pitchFamily="18" charset="0"/>
                            </a:rPr>
                            <m:t>(</m:t>
                          </m:r>
                          <m:sSub>
                            <m:sSubPr>
                              <m:ctrlPr>
                                <a:rPr lang="ru-RU" i="1">
                                  <a:latin typeface="Cambria Math" panose="02040503050406030204" pitchFamily="18" charset="0"/>
                                </a:rPr>
                              </m:ctrlPr>
                            </m:sSubPr>
                            <m:e>
                              <m:r>
                                <a:rPr lang="ru-RU" i="1">
                                  <a:latin typeface="Cambria Math" panose="02040503050406030204" pitchFamily="18" charset="0"/>
                                </a:rPr>
                                <m:t>𝑄</m:t>
                              </m:r>
                            </m:e>
                            <m:sub>
                              <m:r>
                                <a:rPr lang="ru-RU" i="1">
                                  <a:latin typeface="Cambria Math" panose="02040503050406030204" pitchFamily="18" charset="0"/>
                                </a:rPr>
                                <m:t>𝑇</m:t>
                              </m:r>
                            </m:sub>
                          </m:sSub>
                        </m:e>
                      </m:d>
                    </m:oMath>
                  </m:oMathPara>
                </a14:m>
                <a:endParaRPr lang="ru-RU" dirty="0"/>
              </a:p>
            </p:txBody>
          </p:sp>
        </mc:Choice>
        <mc:Fallback>
          <p:sp>
            <p:nvSpPr>
              <p:cNvPr id="7" name="Прямоугольник 6"/>
              <p:cNvSpPr>
                <a:spLocks noRot="1" noChangeAspect="1" noMove="1" noResize="1" noEditPoints="1" noAdjustHandles="1" noChangeArrowheads="1" noChangeShapeType="1" noTextEdit="1"/>
              </p:cNvSpPr>
              <p:nvPr/>
            </p:nvSpPr>
            <p:spPr>
              <a:xfrm>
                <a:off x="3597555" y="1082478"/>
                <a:ext cx="2843855" cy="369332"/>
              </a:xfrm>
              <a:prstGeom prst="rect">
                <a:avLst/>
              </a:prstGeom>
              <a:blipFill>
                <a:blip r:embed="rId2"/>
                <a:stretch>
                  <a:fillRect t="-120000" r="-17345" b="-190000"/>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8" name="Прямоугольник 7"/>
              <p:cNvSpPr/>
              <p:nvPr/>
            </p:nvSpPr>
            <p:spPr>
              <a:xfrm>
                <a:off x="2186399" y="1630191"/>
                <a:ext cx="2833083" cy="675185"/>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f>
                        <m:fPr>
                          <m:ctrlPr>
                            <a:rPr lang="ru-RU" smtClean="0">
                              <a:latin typeface="Cambria Math" panose="02040503050406030204" pitchFamily="18" charset="0"/>
                            </a:rPr>
                          </m:ctrlPr>
                        </m:fPr>
                        <m:num>
                          <m:r>
                            <a:rPr lang="ru-RU">
                              <a:latin typeface="Cambria Math" panose="02040503050406030204" pitchFamily="18" charset="0"/>
                            </a:rPr>
                            <m:t>∆</m:t>
                          </m:r>
                          <m:r>
                            <a:rPr lang="ru-RU" i="1">
                              <a:latin typeface="Cambria Math" panose="02040503050406030204" pitchFamily="18" charset="0"/>
                            </a:rPr>
                            <m:t>𝜋</m:t>
                          </m:r>
                        </m:num>
                        <m:den>
                          <m:r>
                            <a:rPr lang="ru-RU" i="0">
                              <a:latin typeface="Cambria Math" panose="02040503050406030204" pitchFamily="18" charset="0"/>
                            </a:rPr>
                            <m:t>∆</m:t>
                          </m:r>
                          <m:sSub>
                            <m:sSubPr>
                              <m:ctrlPr>
                                <a:rPr lang="ru-RU" i="1">
                                  <a:latin typeface="Cambria Math" panose="02040503050406030204" pitchFamily="18" charset="0"/>
                                </a:rPr>
                              </m:ctrlPr>
                            </m:sSubPr>
                            <m:e>
                              <m:r>
                                <a:rPr lang="ru-RU" i="1">
                                  <a:latin typeface="Cambria Math" panose="02040503050406030204" pitchFamily="18" charset="0"/>
                                </a:rPr>
                                <m:t>𝑄</m:t>
                              </m:r>
                            </m:e>
                            <m:sub>
                              <m:r>
                                <a:rPr lang="ru-RU" i="0">
                                  <a:latin typeface="Cambria Math" panose="02040503050406030204" pitchFamily="18" charset="0"/>
                                </a:rPr>
                                <m:t>1</m:t>
                              </m:r>
                            </m:sub>
                          </m:sSub>
                        </m:den>
                      </m:f>
                      <m:r>
                        <a:rPr lang="ru-RU" i="0">
                          <a:latin typeface="Cambria Math" panose="02040503050406030204" pitchFamily="18" charset="0"/>
                        </a:rPr>
                        <m:t>=</m:t>
                      </m:r>
                      <m:f>
                        <m:fPr>
                          <m:ctrlPr>
                            <a:rPr lang="ru-RU" i="1">
                              <a:latin typeface="Cambria Math" panose="02040503050406030204" pitchFamily="18" charset="0"/>
                            </a:rPr>
                          </m:ctrlPr>
                        </m:fPr>
                        <m:num>
                          <m:d>
                            <m:dPr>
                              <m:begChr m:val=""/>
                              <m:ctrlPr>
                                <a:rPr lang="ru-RU" i="1">
                                  <a:latin typeface="Cambria Math" panose="02040503050406030204" pitchFamily="18" charset="0"/>
                                </a:rPr>
                              </m:ctrlPr>
                            </m:dPr>
                            <m:e>
                              <m:r>
                                <a:rPr lang="ru-RU" i="0">
                                  <a:latin typeface="Cambria Math" panose="02040503050406030204" pitchFamily="18" charset="0"/>
                                </a:rPr>
                                <m:t> (</m:t>
                              </m:r>
                              <m:sSub>
                                <m:sSubPr>
                                  <m:ctrlPr>
                                    <a:rPr lang="ru-RU" i="1">
                                      <a:latin typeface="Cambria Math" panose="02040503050406030204" pitchFamily="18" charset="0"/>
                                    </a:rPr>
                                  </m:ctrlPr>
                                </m:sSubPr>
                                <m:e>
                                  <m:r>
                                    <a:rPr lang="ru-RU" i="1">
                                      <a:latin typeface="Cambria Math" panose="02040503050406030204" pitchFamily="18" charset="0"/>
                                    </a:rPr>
                                    <m:t>𝑃</m:t>
                                  </m:r>
                                </m:e>
                                <m:sub>
                                  <m:r>
                                    <a:rPr lang="ru-RU" i="0">
                                      <a:latin typeface="Cambria Math" panose="02040503050406030204" pitchFamily="18" charset="0"/>
                                    </a:rPr>
                                    <m:t>1</m:t>
                                  </m:r>
                                </m:sub>
                              </m:sSub>
                              <m:sSub>
                                <m:sSubPr>
                                  <m:ctrlPr>
                                    <a:rPr lang="ru-RU" i="1">
                                      <a:latin typeface="Cambria Math" panose="02040503050406030204" pitchFamily="18" charset="0"/>
                                    </a:rPr>
                                  </m:ctrlPr>
                                </m:sSubPr>
                                <m:e>
                                  <m:r>
                                    <a:rPr lang="ru-RU" i="1">
                                      <a:latin typeface="Cambria Math" panose="02040503050406030204" pitchFamily="18" charset="0"/>
                                    </a:rPr>
                                    <m:t>𝑄</m:t>
                                  </m:r>
                                </m:e>
                                <m:sub>
                                  <m:r>
                                    <a:rPr lang="ru-RU" i="0">
                                      <a:latin typeface="Cambria Math" panose="02040503050406030204" pitchFamily="18" charset="0"/>
                                    </a:rPr>
                                    <m:t>1 </m:t>
                                  </m:r>
                                </m:sub>
                              </m:sSub>
                            </m:e>
                          </m:d>
                        </m:num>
                        <m:den>
                          <m:r>
                            <a:rPr lang="ru-RU" i="0">
                              <a:latin typeface="Cambria Math" panose="02040503050406030204" pitchFamily="18" charset="0"/>
                            </a:rPr>
                            <m:t>∆</m:t>
                          </m:r>
                          <m:sSub>
                            <m:sSubPr>
                              <m:ctrlPr>
                                <a:rPr lang="ru-RU" i="1">
                                  <a:latin typeface="Cambria Math" panose="02040503050406030204" pitchFamily="18" charset="0"/>
                                </a:rPr>
                              </m:ctrlPr>
                            </m:sSubPr>
                            <m:e>
                              <m:r>
                                <a:rPr lang="ru-RU" i="1">
                                  <a:latin typeface="Cambria Math" panose="02040503050406030204" pitchFamily="18" charset="0"/>
                                </a:rPr>
                                <m:t>𝑄</m:t>
                              </m:r>
                            </m:e>
                            <m:sub>
                              <m:r>
                                <a:rPr lang="ru-RU" i="0">
                                  <a:latin typeface="Cambria Math" panose="02040503050406030204" pitchFamily="18" charset="0"/>
                                </a:rPr>
                                <m:t>1</m:t>
                              </m:r>
                            </m:sub>
                          </m:sSub>
                        </m:den>
                      </m:f>
                      <m:r>
                        <a:rPr lang="ru-RU" i="0">
                          <a:latin typeface="Cambria Math" panose="02040503050406030204" pitchFamily="18" charset="0"/>
                        </a:rPr>
                        <m:t>− </m:t>
                      </m:r>
                      <m:f>
                        <m:fPr>
                          <m:ctrlPr>
                            <a:rPr lang="ru-RU" i="1">
                              <a:latin typeface="Cambria Math" panose="02040503050406030204" pitchFamily="18" charset="0"/>
                            </a:rPr>
                          </m:ctrlPr>
                        </m:fPr>
                        <m:num>
                          <m:r>
                            <a:rPr lang="ru-RU" i="0">
                              <a:latin typeface="Cambria Math" panose="02040503050406030204" pitchFamily="18" charset="0"/>
                            </a:rPr>
                            <m:t>∆</m:t>
                          </m:r>
                          <m:r>
                            <a:rPr lang="ru-RU" i="1">
                              <a:latin typeface="Cambria Math" panose="02040503050406030204" pitchFamily="18" charset="0"/>
                            </a:rPr>
                            <m:t>𝐶</m:t>
                          </m:r>
                        </m:num>
                        <m:den>
                          <m:r>
                            <a:rPr lang="ru-RU" i="0">
                              <a:latin typeface="Cambria Math" panose="02040503050406030204" pitchFamily="18" charset="0"/>
                            </a:rPr>
                            <m:t>∆</m:t>
                          </m:r>
                          <m:sSub>
                            <m:sSubPr>
                              <m:ctrlPr>
                                <a:rPr lang="ru-RU" i="1">
                                  <a:latin typeface="Cambria Math" panose="02040503050406030204" pitchFamily="18" charset="0"/>
                                </a:rPr>
                              </m:ctrlPr>
                            </m:sSubPr>
                            <m:e>
                              <m:r>
                                <a:rPr lang="ru-RU" i="1">
                                  <a:latin typeface="Cambria Math" panose="02040503050406030204" pitchFamily="18" charset="0"/>
                                </a:rPr>
                                <m:t>𝑄</m:t>
                              </m:r>
                            </m:e>
                            <m:sub>
                              <m:r>
                                <a:rPr lang="ru-RU" i="0">
                                  <a:latin typeface="Cambria Math" panose="02040503050406030204" pitchFamily="18" charset="0"/>
                                </a:rPr>
                                <m:t>1</m:t>
                              </m:r>
                            </m:sub>
                          </m:sSub>
                        </m:den>
                      </m:f>
                      <m:r>
                        <a:rPr lang="ru-RU" i="0">
                          <a:latin typeface="Cambria Math" panose="02040503050406030204" pitchFamily="18" charset="0"/>
                        </a:rPr>
                        <m:t>=0</m:t>
                      </m:r>
                    </m:oMath>
                  </m:oMathPara>
                </a14:m>
                <a:endParaRPr lang="ru-RU" dirty="0"/>
              </a:p>
            </p:txBody>
          </p:sp>
        </mc:Choice>
        <mc:Fallback>
          <p:sp>
            <p:nvSpPr>
              <p:cNvPr id="8" name="Прямоугольник 7"/>
              <p:cNvSpPr>
                <a:spLocks noRot="1" noChangeAspect="1" noMove="1" noResize="1" noEditPoints="1" noAdjustHandles="1" noChangeArrowheads="1" noChangeShapeType="1" noTextEdit="1"/>
              </p:cNvSpPr>
              <p:nvPr/>
            </p:nvSpPr>
            <p:spPr>
              <a:xfrm>
                <a:off x="2186399" y="1630191"/>
                <a:ext cx="2833083" cy="675185"/>
              </a:xfrm>
              <a:prstGeom prst="rect">
                <a:avLst/>
              </a:prstGeom>
              <a:blipFill>
                <a:blip r:embed="rId3"/>
                <a:stretch>
                  <a:fillRect/>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9" name="Прямоугольник 8"/>
              <p:cNvSpPr/>
              <p:nvPr/>
            </p:nvSpPr>
            <p:spPr>
              <a:xfrm>
                <a:off x="854526" y="2414353"/>
                <a:ext cx="1337994" cy="369332"/>
              </a:xfrm>
              <a:prstGeom prst="rect">
                <a:avLst/>
              </a:prstGeom>
              <a:solidFill>
                <a:schemeClr val="accent1">
                  <a:lumMod val="20000"/>
                  <a:lumOff val="80000"/>
                </a:schemeClr>
              </a:solidFill>
            </p:spPr>
            <p:txBody>
              <a:bodyPr wrap="none">
                <a:spAutoFit/>
              </a:bodyPr>
              <a:lstStyle/>
              <a:p>
                <a14:m>
                  <m:oMathPara xmlns:m="http://schemas.openxmlformats.org/officeDocument/2006/math">
                    <m:oMathParaPr>
                      <m:jc m:val="centerGroup"/>
                    </m:oMathParaPr>
                    <m:oMath xmlns:m="http://schemas.openxmlformats.org/officeDocument/2006/math">
                      <m:sSub>
                        <m:sSubPr>
                          <m:ctrlPr>
                            <a:rPr lang="ru-RU" smtClean="0">
                              <a:latin typeface="Cambria Math" panose="02040503050406030204" pitchFamily="18" charset="0"/>
                            </a:rPr>
                          </m:ctrlPr>
                        </m:sSubPr>
                        <m:e>
                          <m:r>
                            <a:rPr lang="ru-RU" i="1">
                              <a:latin typeface="Cambria Math" panose="02040503050406030204" pitchFamily="18" charset="0"/>
                            </a:rPr>
                            <m:t>𝑀𝑅</m:t>
                          </m:r>
                        </m:e>
                        <m:sub>
                          <m:r>
                            <a:rPr lang="ru-RU" i="0">
                              <a:latin typeface="Cambria Math" panose="02040503050406030204" pitchFamily="18" charset="0"/>
                            </a:rPr>
                            <m:t>1</m:t>
                          </m:r>
                        </m:sub>
                      </m:sSub>
                      <m:r>
                        <a:rPr lang="ru-RU" i="0">
                          <a:latin typeface="Cambria Math" panose="02040503050406030204" pitchFamily="18" charset="0"/>
                        </a:rPr>
                        <m:t>=</m:t>
                      </m:r>
                      <m:r>
                        <a:rPr lang="ru-RU" i="1">
                          <a:latin typeface="Cambria Math" panose="02040503050406030204" pitchFamily="18" charset="0"/>
                        </a:rPr>
                        <m:t>𝑀𝐶</m:t>
                      </m:r>
                    </m:oMath>
                  </m:oMathPara>
                </a14:m>
                <a:endParaRPr lang="ru-RU" dirty="0"/>
              </a:p>
            </p:txBody>
          </p:sp>
        </mc:Choice>
        <mc:Fallback>
          <p:sp>
            <p:nvSpPr>
              <p:cNvPr id="9" name="Прямоугольник 8"/>
              <p:cNvSpPr>
                <a:spLocks noRot="1" noChangeAspect="1" noMove="1" noResize="1" noEditPoints="1" noAdjustHandles="1" noChangeArrowheads="1" noChangeShapeType="1" noTextEdit="1"/>
              </p:cNvSpPr>
              <p:nvPr/>
            </p:nvSpPr>
            <p:spPr>
              <a:xfrm>
                <a:off x="854526" y="2414353"/>
                <a:ext cx="1337994" cy="369332"/>
              </a:xfrm>
              <a:prstGeom prst="rect">
                <a:avLst/>
              </a:prstGeom>
              <a:blipFill>
                <a:blip r:embed="rId4"/>
                <a:stretch>
                  <a:fillRect/>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10" name="Прямоугольник 9"/>
              <p:cNvSpPr/>
              <p:nvPr/>
            </p:nvSpPr>
            <p:spPr>
              <a:xfrm>
                <a:off x="2790286" y="2429095"/>
                <a:ext cx="1343316" cy="369332"/>
              </a:xfrm>
              <a:prstGeom prst="rect">
                <a:avLst/>
              </a:prstGeom>
              <a:solidFill>
                <a:schemeClr val="accent1">
                  <a:lumMod val="20000"/>
                  <a:lumOff val="80000"/>
                </a:schemeClr>
              </a:solidFill>
            </p:spPr>
            <p:txBody>
              <a:bodyPr wrap="none">
                <a:spAutoFit/>
              </a:bodyPr>
              <a:lstStyle/>
              <a:p>
                <a14:m>
                  <m:oMathPara xmlns:m="http://schemas.openxmlformats.org/officeDocument/2006/math">
                    <m:oMathParaPr>
                      <m:jc m:val="centerGroup"/>
                    </m:oMathParaPr>
                    <m:oMath xmlns:m="http://schemas.openxmlformats.org/officeDocument/2006/math">
                      <m:sSub>
                        <m:sSubPr>
                          <m:ctrlPr>
                            <a:rPr lang="ru-RU" smtClean="0">
                              <a:latin typeface="Cambria Math" panose="02040503050406030204" pitchFamily="18" charset="0"/>
                            </a:rPr>
                          </m:ctrlPr>
                        </m:sSubPr>
                        <m:e>
                          <m:r>
                            <a:rPr lang="ru-RU" i="1">
                              <a:latin typeface="Cambria Math" panose="02040503050406030204" pitchFamily="18" charset="0"/>
                            </a:rPr>
                            <m:t>𝑀𝑅</m:t>
                          </m:r>
                        </m:e>
                        <m:sub>
                          <m:r>
                            <a:rPr lang="ru-RU" i="0">
                              <a:latin typeface="Cambria Math" panose="02040503050406030204" pitchFamily="18" charset="0"/>
                            </a:rPr>
                            <m:t>2</m:t>
                          </m:r>
                        </m:sub>
                      </m:sSub>
                      <m:r>
                        <a:rPr lang="ru-RU" i="0">
                          <a:latin typeface="Cambria Math" panose="02040503050406030204" pitchFamily="18" charset="0"/>
                        </a:rPr>
                        <m:t>=</m:t>
                      </m:r>
                      <m:r>
                        <a:rPr lang="ru-RU" i="1">
                          <a:latin typeface="Cambria Math" panose="02040503050406030204" pitchFamily="18" charset="0"/>
                        </a:rPr>
                        <m:t>𝑀𝐶</m:t>
                      </m:r>
                    </m:oMath>
                  </m:oMathPara>
                </a14:m>
                <a:endParaRPr lang="ru-RU" dirty="0"/>
              </a:p>
            </p:txBody>
          </p:sp>
        </mc:Choice>
        <mc:Fallback>
          <p:sp>
            <p:nvSpPr>
              <p:cNvPr id="10" name="Прямоугольник 9"/>
              <p:cNvSpPr>
                <a:spLocks noRot="1" noChangeAspect="1" noMove="1" noResize="1" noEditPoints="1" noAdjustHandles="1" noChangeArrowheads="1" noChangeShapeType="1" noTextEdit="1"/>
              </p:cNvSpPr>
              <p:nvPr/>
            </p:nvSpPr>
            <p:spPr>
              <a:xfrm>
                <a:off x="2790286" y="2429095"/>
                <a:ext cx="1343316" cy="369332"/>
              </a:xfrm>
              <a:prstGeom prst="rect">
                <a:avLst/>
              </a:prstGeom>
              <a:blipFill>
                <a:blip r:embed="rId5"/>
                <a:stretch>
                  <a:fillRect/>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11" name="Прямоугольник 10"/>
              <p:cNvSpPr/>
              <p:nvPr/>
            </p:nvSpPr>
            <p:spPr>
              <a:xfrm>
                <a:off x="4549251" y="2436498"/>
                <a:ext cx="2087366" cy="369332"/>
              </a:xfrm>
              <a:prstGeom prst="rect">
                <a:avLst/>
              </a:prstGeom>
              <a:solidFill>
                <a:schemeClr val="accent1">
                  <a:lumMod val="20000"/>
                  <a:lumOff val="80000"/>
                </a:schemeClr>
              </a:solidFill>
            </p:spPr>
            <p:txBody>
              <a:bodyPr wrap="none">
                <a:spAutoFit/>
              </a:bodyPr>
              <a:lstStyle/>
              <a:p>
                <a14:m>
                  <m:oMathPara xmlns:m="http://schemas.openxmlformats.org/officeDocument/2006/math">
                    <m:oMathParaPr>
                      <m:jc m:val="centerGroup"/>
                    </m:oMathParaPr>
                    <m:oMath xmlns:m="http://schemas.openxmlformats.org/officeDocument/2006/math">
                      <m:sSub>
                        <m:sSubPr>
                          <m:ctrlPr>
                            <a:rPr lang="ru-RU" smtClean="0">
                              <a:latin typeface="Cambria Math" panose="02040503050406030204" pitchFamily="18" charset="0"/>
                            </a:rPr>
                          </m:ctrlPr>
                        </m:sSubPr>
                        <m:e>
                          <m:r>
                            <a:rPr lang="ru-RU" i="1">
                              <a:latin typeface="Cambria Math" panose="02040503050406030204" pitchFamily="18" charset="0"/>
                            </a:rPr>
                            <m:t>𝑀𝑅</m:t>
                          </m:r>
                        </m:e>
                        <m:sub>
                          <m:r>
                            <a:rPr lang="ru-RU" i="0">
                              <a:latin typeface="Cambria Math" panose="02040503050406030204" pitchFamily="18" charset="0"/>
                            </a:rPr>
                            <m:t>1</m:t>
                          </m:r>
                        </m:sub>
                      </m:sSub>
                      <m:r>
                        <a:rPr lang="ru-RU" i="0">
                          <a:latin typeface="Cambria Math" panose="02040503050406030204" pitchFamily="18" charset="0"/>
                        </a:rPr>
                        <m:t>=</m:t>
                      </m:r>
                      <m:sSub>
                        <m:sSubPr>
                          <m:ctrlPr>
                            <a:rPr lang="ru-RU" i="1">
                              <a:latin typeface="Cambria Math" panose="02040503050406030204" pitchFamily="18" charset="0"/>
                            </a:rPr>
                          </m:ctrlPr>
                        </m:sSubPr>
                        <m:e>
                          <m:r>
                            <a:rPr lang="ru-RU" i="1">
                              <a:latin typeface="Cambria Math" panose="02040503050406030204" pitchFamily="18" charset="0"/>
                            </a:rPr>
                            <m:t>𝑀𝑅</m:t>
                          </m:r>
                        </m:e>
                        <m:sub>
                          <m:r>
                            <a:rPr lang="ru-RU" i="0">
                              <a:latin typeface="Cambria Math" panose="02040503050406030204" pitchFamily="18" charset="0"/>
                            </a:rPr>
                            <m:t>2</m:t>
                          </m:r>
                        </m:sub>
                      </m:sSub>
                      <m:r>
                        <a:rPr lang="ru-RU" i="0">
                          <a:latin typeface="Cambria Math" panose="02040503050406030204" pitchFamily="18" charset="0"/>
                        </a:rPr>
                        <m:t>=</m:t>
                      </m:r>
                      <m:r>
                        <a:rPr lang="ru-RU" i="1">
                          <a:latin typeface="Cambria Math" panose="02040503050406030204" pitchFamily="18" charset="0"/>
                        </a:rPr>
                        <m:t>𝑀𝐶</m:t>
                      </m:r>
                    </m:oMath>
                  </m:oMathPara>
                </a14:m>
                <a:endParaRPr lang="ru-RU" dirty="0"/>
              </a:p>
            </p:txBody>
          </p:sp>
        </mc:Choice>
        <mc:Fallback>
          <p:sp>
            <p:nvSpPr>
              <p:cNvPr id="11" name="Прямоугольник 10"/>
              <p:cNvSpPr>
                <a:spLocks noRot="1" noChangeAspect="1" noMove="1" noResize="1" noEditPoints="1" noAdjustHandles="1" noChangeArrowheads="1" noChangeShapeType="1" noTextEdit="1"/>
              </p:cNvSpPr>
              <p:nvPr/>
            </p:nvSpPr>
            <p:spPr>
              <a:xfrm>
                <a:off x="4549251" y="2436498"/>
                <a:ext cx="2087366" cy="369332"/>
              </a:xfrm>
              <a:prstGeom prst="rect">
                <a:avLst/>
              </a:prstGeom>
              <a:blipFill>
                <a:blip r:embed="rId6"/>
                <a:stretch>
                  <a:fillRect b="-1667"/>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12" name="Прямоугольник 11"/>
              <p:cNvSpPr/>
              <p:nvPr/>
            </p:nvSpPr>
            <p:spPr>
              <a:xfrm>
                <a:off x="2615194" y="2992118"/>
                <a:ext cx="2135713" cy="526426"/>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d>
                        <m:dPr>
                          <m:begChr m:val=""/>
                          <m:ctrlPr>
                            <a:rPr lang="ru-RU" smtClean="0">
                              <a:latin typeface="Cambria Math" panose="02040503050406030204" pitchFamily="18" charset="0"/>
                            </a:rPr>
                          </m:ctrlPr>
                        </m:dPr>
                        <m:e>
                          <m:r>
                            <a:rPr lang="ru-RU" i="1">
                              <a:latin typeface="Cambria Math" panose="02040503050406030204" pitchFamily="18" charset="0"/>
                            </a:rPr>
                            <m:t>𝑀𝑅</m:t>
                          </m:r>
                          <m:r>
                            <a:rPr lang="ru-RU" i="0">
                              <a:latin typeface="Cambria Math" panose="02040503050406030204" pitchFamily="18" charset="0"/>
                            </a:rPr>
                            <m:t>=</m:t>
                          </m:r>
                          <m:r>
                            <a:rPr lang="ru-RU" i="1">
                              <a:latin typeface="Cambria Math" panose="02040503050406030204" pitchFamily="18" charset="0"/>
                            </a:rPr>
                            <m:t>𝑃</m:t>
                          </m:r>
                          <m:r>
                            <a:rPr lang="ru-RU" i="0">
                              <a:latin typeface="Cambria Math" panose="02040503050406030204" pitchFamily="18" charset="0"/>
                            </a:rPr>
                            <m:t>(1+</m:t>
                          </m:r>
                          <m:f>
                            <m:fPr>
                              <m:type m:val="skw"/>
                              <m:ctrlPr>
                                <a:rPr lang="ru-RU" i="1">
                                  <a:latin typeface="Cambria Math" panose="02040503050406030204" pitchFamily="18" charset="0"/>
                                </a:rPr>
                              </m:ctrlPr>
                            </m:fPr>
                            <m:num>
                              <m:r>
                                <a:rPr lang="ru-RU" i="0">
                                  <a:latin typeface="Cambria Math" panose="02040503050406030204" pitchFamily="18" charset="0"/>
                                </a:rPr>
                                <m:t>1</m:t>
                              </m:r>
                            </m:num>
                            <m:den>
                              <m:sSub>
                                <m:sSubPr>
                                  <m:ctrlPr>
                                    <a:rPr lang="ru-RU" i="1">
                                      <a:latin typeface="Cambria Math" panose="02040503050406030204" pitchFamily="18" charset="0"/>
                                    </a:rPr>
                                  </m:ctrlPr>
                                </m:sSubPr>
                                <m:e>
                                  <m:r>
                                    <a:rPr lang="ru-RU" i="1">
                                      <a:latin typeface="Cambria Math" panose="02040503050406030204" pitchFamily="18" charset="0"/>
                                    </a:rPr>
                                    <m:t>𝐸</m:t>
                                  </m:r>
                                </m:e>
                                <m:sub>
                                  <m:r>
                                    <a:rPr lang="ru-RU" i="1">
                                      <a:latin typeface="Cambria Math" panose="02040503050406030204" pitchFamily="18" charset="0"/>
                                    </a:rPr>
                                    <m:t>𝑑</m:t>
                                  </m:r>
                                </m:sub>
                              </m:sSub>
                            </m:den>
                          </m:f>
                        </m:e>
                      </m:d>
                    </m:oMath>
                  </m:oMathPara>
                </a14:m>
                <a:endParaRPr lang="ru-RU" dirty="0"/>
              </a:p>
            </p:txBody>
          </p:sp>
        </mc:Choice>
        <mc:Fallback>
          <p:sp>
            <p:nvSpPr>
              <p:cNvPr id="12" name="Прямоугольник 11"/>
              <p:cNvSpPr>
                <a:spLocks noRot="1" noChangeAspect="1" noMove="1" noResize="1" noEditPoints="1" noAdjustHandles="1" noChangeArrowheads="1" noChangeShapeType="1" noTextEdit="1"/>
              </p:cNvSpPr>
              <p:nvPr/>
            </p:nvSpPr>
            <p:spPr>
              <a:xfrm>
                <a:off x="2615194" y="2992118"/>
                <a:ext cx="2135713" cy="526426"/>
              </a:xfrm>
              <a:prstGeom prst="rect">
                <a:avLst/>
              </a:prstGeom>
              <a:blipFill>
                <a:blip r:embed="rId7"/>
                <a:stretch>
                  <a:fillRect t="-166279" r="-40571" b="-239535"/>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13" name="Прямоугольник 12"/>
              <p:cNvSpPr/>
              <p:nvPr/>
            </p:nvSpPr>
            <p:spPr>
              <a:xfrm>
                <a:off x="1213406" y="3599439"/>
                <a:ext cx="2278316" cy="524952"/>
              </a:xfrm>
              <a:prstGeom prst="rect">
                <a:avLst/>
              </a:prstGeom>
              <a:solidFill>
                <a:schemeClr val="accent1">
                  <a:lumMod val="20000"/>
                  <a:lumOff val="80000"/>
                </a:schemeClr>
              </a:solidFill>
            </p:spPr>
            <p:txBody>
              <a:bodyPr wrap="none">
                <a:spAutoFit/>
              </a:bodyPr>
              <a:lstStyle/>
              <a:p>
                <a14:m>
                  <m:oMathPara xmlns:m="http://schemas.openxmlformats.org/officeDocument/2006/math">
                    <m:oMathParaPr>
                      <m:jc m:val="centerGroup"/>
                    </m:oMathParaPr>
                    <m:oMath xmlns:m="http://schemas.openxmlformats.org/officeDocument/2006/math">
                      <m:d>
                        <m:dPr>
                          <m:begChr m:val=""/>
                          <m:ctrlPr>
                            <a:rPr lang="ru-RU" smtClean="0">
                              <a:latin typeface="Cambria Math" panose="02040503050406030204" pitchFamily="18" charset="0"/>
                            </a:rPr>
                          </m:ctrlPr>
                        </m:dPr>
                        <m:e>
                          <m:sSub>
                            <m:sSubPr>
                              <m:ctrlPr>
                                <a:rPr lang="ru-RU">
                                  <a:latin typeface="Cambria Math" panose="02040503050406030204" pitchFamily="18" charset="0"/>
                                </a:rPr>
                              </m:ctrlPr>
                            </m:sSubPr>
                            <m:e>
                              <m:r>
                                <a:rPr lang="ru-RU" i="1">
                                  <a:latin typeface="Cambria Math" panose="02040503050406030204" pitchFamily="18" charset="0"/>
                                </a:rPr>
                                <m:t>𝑀𝑅</m:t>
                              </m:r>
                            </m:e>
                            <m:sub>
                              <m:r>
                                <a:rPr lang="ru-RU" i="0">
                                  <a:latin typeface="Cambria Math" panose="02040503050406030204" pitchFamily="18" charset="0"/>
                                </a:rPr>
                                <m:t>1</m:t>
                              </m:r>
                            </m:sub>
                          </m:sSub>
                          <m:r>
                            <a:rPr lang="ru-RU" i="0">
                              <a:latin typeface="Cambria Math" panose="02040503050406030204" pitchFamily="18" charset="0"/>
                            </a:rPr>
                            <m:t>=</m:t>
                          </m:r>
                          <m:sSub>
                            <m:sSubPr>
                              <m:ctrlPr>
                                <a:rPr lang="ru-RU" i="1">
                                  <a:latin typeface="Cambria Math" panose="02040503050406030204" pitchFamily="18" charset="0"/>
                                </a:rPr>
                              </m:ctrlPr>
                            </m:sSubPr>
                            <m:e>
                              <m:r>
                                <a:rPr lang="ru-RU" i="1">
                                  <a:latin typeface="Cambria Math" panose="02040503050406030204" pitchFamily="18" charset="0"/>
                                </a:rPr>
                                <m:t>𝑃</m:t>
                              </m:r>
                            </m:e>
                            <m:sub>
                              <m:r>
                                <a:rPr lang="ru-RU" i="0">
                                  <a:latin typeface="Cambria Math" panose="02040503050406030204" pitchFamily="18" charset="0"/>
                                </a:rPr>
                                <m:t>1</m:t>
                              </m:r>
                            </m:sub>
                          </m:sSub>
                          <m:r>
                            <a:rPr lang="ru-RU" i="0">
                              <a:latin typeface="Cambria Math" panose="02040503050406030204" pitchFamily="18" charset="0"/>
                            </a:rPr>
                            <m:t>(1+</m:t>
                          </m:r>
                          <m:f>
                            <m:fPr>
                              <m:type m:val="skw"/>
                              <m:ctrlPr>
                                <a:rPr lang="ru-RU" i="1">
                                  <a:latin typeface="Cambria Math" panose="02040503050406030204" pitchFamily="18" charset="0"/>
                                </a:rPr>
                              </m:ctrlPr>
                            </m:fPr>
                            <m:num>
                              <m:r>
                                <a:rPr lang="ru-RU" i="0">
                                  <a:latin typeface="Cambria Math" panose="02040503050406030204" pitchFamily="18" charset="0"/>
                                </a:rPr>
                                <m:t>1</m:t>
                              </m:r>
                            </m:num>
                            <m:den>
                              <m:sSub>
                                <m:sSubPr>
                                  <m:ctrlPr>
                                    <a:rPr lang="ru-RU" i="1">
                                      <a:latin typeface="Cambria Math" panose="02040503050406030204" pitchFamily="18" charset="0"/>
                                    </a:rPr>
                                  </m:ctrlPr>
                                </m:sSubPr>
                                <m:e>
                                  <m:r>
                                    <a:rPr lang="ru-RU" i="1">
                                      <a:latin typeface="Cambria Math" panose="02040503050406030204" pitchFamily="18" charset="0"/>
                                    </a:rPr>
                                    <m:t>𝐸</m:t>
                                  </m:r>
                                </m:e>
                                <m:sub>
                                  <m:r>
                                    <a:rPr lang="ru-RU" i="0">
                                      <a:latin typeface="Cambria Math" panose="02040503050406030204" pitchFamily="18" charset="0"/>
                                    </a:rPr>
                                    <m:t>1</m:t>
                                  </m:r>
                                </m:sub>
                              </m:sSub>
                            </m:den>
                          </m:f>
                        </m:e>
                      </m:d>
                    </m:oMath>
                  </m:oMathPara>
                </a14:m>
                <a:endParaRPr lang="ru-RU" dirty="0"/>
              </a:p>
            </p:txBody>
          </p:sp>
        </mc:Choice>
        <mc:Fallback>
          <p:sp>
            <p:nvSpPr>
              <p:cNvPr id="13" name="Прямоугольник 12"/>
              <p:cNvSpPr>
                <a:spLocks noRot="1" noChangeAspect="1" noMove="1" noResize="1" noEditPoints="1" noAdjustHandles="1" noChangeArrowheads="1" noChangeShapeType="1" noTextEdit="1"/>
              </p:cNvSpPr>
              <p:nvPr/>
            </p:nvSpPr>
            <p:spPr>
              <a:xfrm>
                <a:off x="1213406" y="3599439"/>
                <a:ext cx="2278316" cy="524952"/>
              </a:xfrm>
              <a:prstGeom prst="rect">
                <a:avLst/>
              </a:prstGeom>
              <a:blipFill>
                <a:blip r:embed="rId8"/>
                <a:stretch>
                  <a:fillRect t="-164368" r="-37701" b="-235632"/>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14" name="Прямоугольник 13"/>
              <p:cNvSpPr/>
              <p:nvPr/>
            </p:nvSpPr>
            <p:spPr>
              <a:xfrm>
                <a:off x="4342335" y="3599439"/>
                <a:ext cx="2294282" cy="524952"/>
              </a:xfrm>
              <a:prstGeom prst="rect">
                <a:avLst/>
              </a:prstGeom>
              <a:solidFill>
                <a:schemeClr val="accent1">
                  <a:lumMod val="20000"/>
                  <a:lumOff val="80000"/>
                </a:schemeClr>
              </a:solidFill>
            </p:spPr>
            <p:txBody>
              <a:bodyPr wrap="none">
                <a:spAutoFit/>
              </a:bodyPr>
              <a:lstStyle/>
              <a:p>
                <a14:m>
                  <m:oMathPara xmlns:m="http://schemas.openxmlformats.org/officeDocument/2006/math">
                    <m:oMathParaPr>
                      <m:jc m:val="centerGroup"/>
                    </m:oMathParaPr>
                    <m:oMath xmlns:m="http://schemas.openxmlformats.org/officeDocument/2006/math">
                      <m:d>
                        <m:dPr>
                          <m:begChr m:val=""/>
                          <m:ctrlPr>
                            <a:rPr lang="ru-RU" smtClean="0">
                              <a:latin typeface="Cambria Math" panose="02040503050406030204" pitchFamily="18" charset="0"/>
                            </a:rPr>
                          </m:ctrlPr>
                        </m:dPr>
                        <m:e>
                          <m:sSub>
                            <m:sSubPr>
                              <m:ctrlPr>
                                <a:rPr lang="ru-RU">
                                  <a:latin typeface="Cambria Math" panose="02040503050406030204" pitchFamily="18" charset="0"/>
                                </a:rPr>
                              </m:ctrlPr>
                            </m:sSubPr>
                            <m:e>
                              <m:r>
                                <a:rPr lang="ru-RU" i="1">
                                  <a:latin typeface="Cambria Math" panose="02040503050406030204" pitchFamily="18" charset="0"/>
                                </a:rPr>
                                <m:t>𝑀𝑅</m:t>
                              </m:r>
                            </m:e>
                            <m:sub>
                              <m:r>
                                <a:rPr lang="ru-RU" i="0">
                                  <a:latin typeface="Cambria Math" panose="02040503050406030204" pitchFamily="18" charset="0"/>
                                </a:rPr>
                                <m:t>2</m:t>
                              </m:r>
                            </m:sub>
                          </m:sSub>
                          <m:r>
                            <a:rPr lang="ru-RU" i="0">
                              <a:latin typeface="Cambria Math" panose="02040503050406030204" pitchFamily="18" charset="0"/>
                            </a:rPr>
                            <m:t>=</m:t>
                          </m:r>
                          <m:sSub>
                            <m:sSubPr>
                              <m:ctrlPr>
                                <a:rPr lang="ru-RU" i="1">
                                  <a:latin typeface="Cambria Math" panose="02040503050406030204" pitchFamily="18" charset="0"/>
                                </a:rPr>
                              </m:ctrlPr>
                            </m:sSubPr>
                            <m:e>
                              <m:r>
                                <a:rPr lang="ru-RU" i="1">
                                  <a:latin typeface="Cambria Math" panose="02040503050406030204" pitchFamily="18" charset="0"/>
                                </a:rPr>
                                <m:t>𝑃</m:t>
                              </m:r>
                            </m:e>
                            <m:sub>
                              <m:r>
                                <a:rPr lang="ru-RU" i="0">
                                  <a:latin typeface="Cambria Math" panose="02040503050406030204" pitchFamily="18" charset="0"/>
                                </a:rPr>
                                <m:t>2</m:t>
                              </m:r>
                            </m:sub>
                          </m:sSub>
                          <m:r>
                            <a:rPr lang="ru-RU" i="0">
                              <a:latin typeface="Cambria Math" panose="02040503050406030204" pitchFamily="18" charset="0"/>
                            </a:rPr>
                            <m:t>(1+</m:t>
                          </m:r>
                          <m:f>
                            <m:fPr>
                              <m:type m:val="skw"/>
                              <m:ctrlPr>
                                <a:rPr lang="ru-RU" i="1">
                                  <a:latin typeface="Cambria Math" panose="02040503050406030204" pitchFamily="18" charset="0"/>
                                </a:rPr>
                              </m:ctrlPr>
                            </m:fPr>
                            <m:num>
                              <m:r>
                                <a:rPr lang="ru-RU" i="0">
                                  <a:latin typeface="Cambria Math" panose="02040503050406030204" pitchFamily="18" charset="0"/>
                                </a:rPr>
                                <m:t>1</m:t>
                              </m:r>
                            </m:num>
                            <m:den>
                              <m:sSub>
                                <m:sSubPr>
                                  <m:ctrlPr>
                                    <a:rPr lang="ru-RU" i="1">
                                      <a:latin typeface="Cambria Math" panose="02040503050406030204" pitchFamily="18" charset="0"/>
                                    </a:rPr>
                                  </m:ctrlPr>
                                </m:sSubPr>
                                <m:e>
                                  <m:r>
                                    <a:rPr lang="ru-RU" i="1">
                                      <a:latin typeface="Cambria Math" panose="02040503050406030204" pitchFamily="18" charset="0"/>
                                    </a:rPr>
                                    <m:t>𝐸</m:t>
                                  </m:r>
                                </m:e>
                                <m:sub>
                                  <m:r>
                                    <a:rPr lang="ru-RU" i="0">
                                      <a:latin typeface="Cambria Math" panose="02040503050406030204" pitchFamily="18" charset="0"/>
                                    </a:rPr>
                                    <m:t>2</m:t>
                                  </m:r>
                                </m:sub>
                              </m:sSub>
                            </m:den>
                          </m:f>
                        </m:e>
                      </m:d>
                    </m:oMath>
                  </m:oMathPara>
                </a14:m>
                <a:endParaRPr lang="ru-RU" dirty="0"/>
              </a:p>
            </p:txBody>
          </p:sp>
        </mc:Choice>
        <mc:Fallback>
          <p:sp>
            <p:nvSpPr>
              <p:cNvPr id="14" name="Прямоугольник 13"/>
              <p:cNvSpPr>
                <a:spLocks noRot="1" noChangeAspect="1" noMove="1" noResize="1" noEditPoints="1" noAdjustHandles="1" noChangeArrowheads="1" noChangeShapeType="1" noTextEdit="1"/>
              </p:cNvSpPr>
              <p:nvPr/>
            </p:nvSpPr>
            <p:spPr>
              <a:xfrm>
                <a:off x="4342335" y="3599439"/>
                <a:ext cx="2294282" cy="524952"/>
              </a:xfrm>
              <a:prstGeom prst="rect">
                <a:avLst/>
              </a:prstGeom>
              <a:blipFill>
                <a:blip r:embed="rId9"/>
                <a:stretch>
                  <a:fillRect t="-164368" r="-37401" b="-235632"/>
                </a:stretch>
              </a:blipFill>
            </p:spPr>
            <p:txBody>
              <a:bodyPr/>
              <a:lstStyle/>
              <a:p>
                <a:r>
                  <a:rPr lang="ru-RU">
                    <a:noFill/>
                  </a:rPr>
                  <a:t> </a:t>
                </a:r>
              </a:p>
            </p:txBody>
          </p:sp>
        </mc:Fallback>
      </mc:AlternateContent>
      <mc:AlternateContent xmlns:mc="http://schemas.openxmlformats.org/markup-compatibility/2006">
        <mc:Choice xmlns:a14="http://schemas.microsoft.com/office/drawing/2010/main" Requires="a14">
          <p:sp>
            <p:nvSpPr>
              <p:cNvPr id="15" name="Прямоугольник 14"/>
              <p:cNvSpPr/>
              <p:nvPr/>
            </p:nvSpPr>
            <p:spPr>
              <a:xfrm>
                <a:off x="694482" y="1082478"/>
                <a:ext cx="1658082" cy="369332"/>
              </a:xfrm>
              <a:prstGeom prst="rect">
                <a:avLst/>
              </a:prstGeom>
              <a:solidFill>
                <a:schemeClr val="accent1">
                  <a:lumMod val="20000"/>
                  <a:lumOff val="80000"/>
                </a:schemeClr>
              </a:solidFill>
            </p:spPr>
            <p:txBody>
              <a:bodyPr wrap="none">
                <a:spAutoFit/>
              </a:bodyPr>
              <a:lstStyle/>
              <a:p>
                <a14:m>
                  <m:oMathPara xmlns:m="http://schemas.openxmlformats.org/officeDocument/2006/math">
                    <m:oMathParaPr>
                      <m:jc m:val="centerGroup"/>
                    </m:oMathParaPr>
                    <m:oMath xmlns:m="http://schemas.openxmlformats.org/officeDocument/2006/math">
                      <m:sSub>
                        <m:sSubPr>
                          <m:ctrlPr>
                            <a:rPr lang="ru-RU" smtClean="0">
                              <a:latin typeface="Cambria Math" panose="02040503050406030204" pitchFamily="18" charset="0"/>
                            </a:rPr>
                          </m:ctrlPr>
                        </m:sSubPr>
                        <m:e>
                          <m:r>
                            <a:rPr lang="ru-RU" i="1">
                              <a:latin typeface="Cambria Math" panose="02040503050406030204" pitchFamily="18" charset="0"/>
                            </a:rPr>
                            <m:t>𝑄</m:t>
                          </m:r>
                        </m:e>
                        <m:sub>
                          <m:r>
                            <a:rPr lang="ru-RU" i="1">
                              <a:latin typeface="Cambria Math" panose="02040503050406030204" pitchFamily="18" charset="0"/>
                            </a:rPr>
                            <m:t>𝑇</m:t>
                          </m:r>
                        </m:sub>
                      </m:sSub>
                      <m:r>
                        <a:rPr lang="ru-RU" i="0">
                          <a:latin typeface="Cambria Math" panose="02040503050406030204" pitchFamily="18" charset="0"/>
                        </a:rPr>
                        <m:t>= </m:t>
                      </m:r>
                      <m:sSub>
                        <m:sSubPr>
                          <m:ctrlPr>
                            <a:rPr lang="ru-RU" i="1">
                              <a:latin typeface="Cambria Math" panose="02040503050406030204" pitchFamily="18" charset="0"/>
                            </a:rPr>
                          </m:ctrlPr>
                        </m:sSubPr>
                        <m:e>
                          <m:r>
                            <a:rPr lang="ru-RU" i="1">
                              <a:latin typeface="Cambria Math" panose="02040503050406030204" pitchFamily="18" charset="0"/>
                            </a:rPr>
                            <m:t>𝑄</m:t>
                          </m:r>
                        </m:e>
                        <m:sub>
                          <m:r>
                            <a:rPr lang="ru-RU" i="0">
                              <a:latin typeface="Cambria Math" panose="02040503050406030204" pitchFamily="18" charset="0"/>
                            </a:rPr>
                            <m:t>1</m:t>
                          </m:r>
                        </m:sub>
                      </m:sSub>
                      <m:r>
                        <a:rPr lang="ru-RU" i="0">
                          <a:latin typeface="Cambria Math" panose="02040503050406030204" pitchFamily="18" charset="0"/>
                        </a:rPr>
                        <m:t>+</m:t>
                      </m:r>
                      <m:sSub>
                        <m:sSubPr>
                          <m:ctrlPr>
                            <a:rPr lang="ru-RU" i="1">
                              <a:latin typeface="Cambria Math" panose="02040503050406030204" pitchFamily="18" charset="0"/>
                            </a:rPr>
                          </m:ctrlPr>
                        </m:sSubPr>
                        <m:e>
                          <m:r>
                            <a:rPr lang="ru-RU" i="1">
                              <a:latin typeface="Cambria Math" panose="02040503050406030204" pitchFamily="18" charset="0"/>
                            </a:rPr>
                            <m:t>𝑄</m:t>
                          </m:r>
                        </m:e>
                        <m:sub>
                          <m:r>
                            <a:rPr lang="ru-RU" i="0">
                              <a:latin typeface="Cambria Math" panose="02040503050406030204" pitchFamily="18" charset="0"/>
                            </a:rPr>
                            <m:t>2</m:t>
                          </m:r>
                        </m:sub>
                      </m:sSub>
                    </m:oMath>
                  </m:oMathPara>
                </a14:m>
                <a:endParaRPr lang="ru-RU" dirty="0"/>
              </a:p>
            </p:txBody>
          </p:sp>
        </mc:Choice>
        <mc:Fallback>
          <p:sp>
            <p:nvSpPr>
              <p:cNvPr id="15" name="Прямоугольник 14"/>
              <p:cNvSpPr>
                <a:spLocks noRot="1" noChangeAspect="1" noMove="1" noResize="1" noEditPoints="1" noAdjustHandles="1" noChangeArrowheads="1" noChangeShapeType="1" noTextEdit="1"/>
              </p:cNvSpPr>
              <p:nvPr/>
            </p:nvSpPr>
            <p:spPr>
              <a:xfrm>
                <a:off x="694482" y="1082478"/>
                <a:ext cx="1658082" cy="369332"/>
              </a:xfrm>
              <a:prstGeom prst="rect">
                <a:avLst/>
              </a:prstGeom>
              <a:blipFill>
                <a:blip r:embed="rId10"/>
                <a:stretch>
                  <a:fillRect b="-11667"/>
                </a:stretch>
              </a:blipFill>
            </p:spPr>
            <p:txBody>
              <a:bodyPr/>
              <a:lstStyle/>
              <a:p>
                <a:r>
                  <a:rPr lang="ru-RU">
                    <a:noFill/>
                  </a:rPr>
                  <a:t> </a:t>
                </a:r>
              </a:p>
            </p:txBody>
          </p:sp>
        </mc:Fallback>
      </mc:AlternateContent>
      <p:sp>
        <p:nvSpPr>
          <p:cNvPr id="16" name="Заголовок 1"/>
          <p:cNvSpPr>
            <a:spLocks noGrp="1"/>
          </p:cNvSpPr>
          <p:nvPr>
            <p:ph type="title"/>
          </p:nvPr>
        </p:nvSpPr>
        <p:spPr>
          <a:xfrm>
            <a:off x="371755" y="288868"/>
            <a:ext cx="6451600" cy="607321"/>
          </a:xfrm>
          <a:solidFill>
            <a:srgbClr val="002060"/>
          </a:solidFill>
        </p:spPr>
        <p:txBody>
          <a:bodyPr/>
          <a:lstStyle/>
          <a:p>
            <a:pPr eaLnBrk="1" hangingPunct="1">
              <a:lnSpc>
                <a:spcPct val="100000"/>
              </a:lnSpc>
              <a:defRPr/>
            </a:pPr>
            <a:r>
              <a:rPr lang="ru-RU" sz="2000" b="1" dirty="0" err="1">
                <a:solidFill>
                  <a:schemeClr val="bg1"/>
                </a:solidFill>
                <a:effectLst/>
                <a:latin typeface="Times New Roman" pitchFamily="18" charset="0"/>
                <a:cs typeface="Times New Roman" pitchFamily="18" charset="0"/>
              </a:rPr>
              <a:t>Товарлар</a:t>
            </a:r>
            <a:r>
              <a:rPr lang="ru-RU" sz="2000" b="1" dirty="0">
                <a:solidFill>
                  <a:schemeClr val="bg1"/>
                </a:solidFill>
                <a:effectLst/>
                <a:latin typeface="Times New Roman" pitchFamily="18" charset="0"/>
                <a:cs typeface="Times New Roman" pitchFamily="18" charset="0"/>
              </a:rPr>
              <a:t> </a:t>
            </a:r>
            <a:r>
              <a:rPr lang="ru-RU" sz="2000" b="1" dirty="0" err="1">
                <a:solidFill>
                  <a:schemeClr val="bg1"/>
                </a:solidFill>
                <a:effectLst/>
                <a:latin typeface="Times New Roman" pitchFamily="18" charset="0"/>
                <a:cs typeface="Times New Roman" pitchFamily="18" charset="0"/>
              </a:rPr>
              <a:t>категориясига</a:t>
            </a:r>
            <a:r>
              <a:rPr lang="ru-RU" sz="2000" b="1" dirty="0">
                <a:solidFill>
                  <a:schemeClr val="bg1"/>
                </a:solidFill>
                <a:effectLst/>
                <a:latin typeface="Times New Roman" pitchFamily="18" charset="0"/>
                <a:cs typeface="Times New Roman" pitchFamily="18" charset="0"/>
              </a:rPr>
              <a:t> </a:t>
            </a:r>
            <a:r>
              <a:rPr lang="ru-RU" sz="2000" b="1" dirty="0" err="1">
                <a:solidFill>
                  <a:schemeClr val="bg1"/>
                </a:solidFill>
                <a:effectLst/>
                <a:latin typeface="Times New Roman" pitchFamily="18" charset="0"/>
                <a:cs typeface="Times New Roman" pitchFamily="18" charset="0"/>
              </a:rPr>
              <a:t>кўра</a:t>
            </a:r>
            <a:r>
              <a:rPr lang="ru-RU" sz="2000" b="1" dirty="0">
                <a:solidFill>
                  <a:schemeClr val="bg1"/>
                </a:solidFill>
                <a:effectLst/>
                <a:latin typeface="Times New Roman" pitchFamily="18" charset="0"/>
                <a:cs typeface="Times New Roman" pitchFamily="18" charset="0"/>
              </a:rPr>
              <a:t> </a:t>
            </a:r>
            <a:r>
              <a:rPr lang="ru-RU" sz="2000" b="1" dirty="0" err="1">
                <a:solidFill>
                  <a:schemeClr val="bg1"/>
                </a:solidFill>
                <a:effectLst/>
                <a:latin typeface="Times New Roman" pitchFamily="18" charset="0"/>
                <a:cs typeface="Times New Roman" pitchFamily="18" charset="0"/>
              </a:rPr>
              <a:t>нарх</a:t>
            </a:r>
            <a:r>
              <a:rPr lang="ru-RU" sz="2000" b="1" dirty="0">
                <a:solidFill>
                  <a:schemeClr val="bg1"/>
                </a:solidFill>
                <a:effectLst/>
                <a:latin typeface="Times New Roman" pitchFamily="18" charset="0"/>
                <a:cs typeface="Times New Roman" pitchFamily="18" charset="0"/>
              </a:rPr>
              <a:t> </a:t>
            </a:r>
            <a:r>
              <a:rPr lang="ru-RU" sz="2000" b="1" dirty="0" err="1">
                <a:solidFill>
                  <a:schemeClr val="bg1"/>
                </a:solidFill>
                <a:effectLst/>
                <a:latin typeface="Times New Roman" pitchFamily="18" charset="0"/>
                <a:cs typeface="Times New Roman" pitchFamily="18" charset="0"/>
              </a:rPr>
              <a:t>дифференциацияси</a:t>
            </a:r>
            <a:endParaRPr lang="ru-RU" sz="2000" dirty="0">
              <a:solidFill>
                <a:schemeClr val="bg1"/>
              </a:solidFill>
              <a:latin typeface="Times New Roman" pitchFamily="18" charset="0"/>
              <a:cs typeface="Times New Roman" pitchFamily="18" charset="0"/>
            </a:endParaRPr>
          </a:p>
        </p:txBody>
      </p:sp>
      <mc:AlternateContent xmlns:mc="http://schemas.openxmlformats.org/markup-compatibility/2006">
        <mc:Choice xmlns:a14="http://schemas.microsoft.com/office/drawing/2010/main" Requires="a14">
          <p:sp>
            <p:nvSpPr>
              <p:cNvPr id="2" name="Прямоугольник 1"/>
              <p:cNvSpPr/>
              <p:nvPr/>
            </p:nvSpPr>
            <p:spPr>
              <a:xfrm>
                <a:off x="2845769" y="4310030"/>
                <a:ext cx="1674561" cy="673133"/>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f>
                        <m:fPr>
                          <m:ctrlPr>
                            <a:rPr lang="ru-RU" smtClean="0">
                              <a:latin typeface="Cambria Math" panose="02040503050406030204" pitchFamily="18" charset="0"/>
                            </a:rPr>
                          </m:ctrlPr>
                        </m:fPr>
                        <m:num>
                          <m:sSub>
                            <m:sSubPr>
                              <m:ctrlPr>
                                <a:rPr lang="ru-RU">
                                  <a:latin typeface="Cambria Math" panose="02040503050406030204" pitchFamily="18" charset="0"/>
                                </a:rPr>
                              </m:ctrlPr>
                            </m:sSubPr>
                            <m:e>
                              <m:r>
                                <a:rPr lang="ru-RU" i="1">
                                  <a:latin typeface="Cambria Math" panose="02040503050406030204" pitchFamily="18" charset="0"/>
                                </a:rPr>
                                <m:t>𝑃</m:t>
                              </m:r>
                            </m:e>
                            <m:sub>
                              <m:r>
                                <a:rPr lang="ru-RU" i="0">
                                  <a:latin typeface="Cambria Math" panose="02040503050406030204" pitchFamily="18" charset="0"/>
                                </a:rPr>
                                <m:t>1</m:t>
                              </m:r>
                            </m:sub>
                          </m:sSub>
                        </m:num>
                        <m:den>
                          <m:sSub>
                            <m:sSubPr>
                              <m:ctrlPr>
                                <a:rPr lang="ru-RU" i="1">
                                  <a:latin typeface="Cambria Math" panose="02040503050406030204" pitchFamily="18" charset="0"/>
                                </a:rPr>
                              </m:ctrlPr>
                            </m:sSubPr>
                            <m:e>
                              <m:r>
                                <a:rPr lang="ru-RU" i="1">
                                  <a:latin typeface="Cambria Math" panose="02040503050406030204" pitchFamily="18" charset="0"/>
                                </a:rPr>
                                <m:t>𝑃</m:t>
                              </m:r>
                            </m:e>
                            <m:sub>
                              <m:r>
                                <a:rPr lang="ru-RU" i="0">
                                  <a:latin typeface="Cambria Math" panose="02040503050406030204" pitchFamily="18" charset="0"/>
                                </a:rPr>
                                <m:t>2</m:t>
                              </m:r>
                            </m:sub>
                          </m:sSub>
                        </m:den>
                      </m:f>
                      <m:r>
                        <a:rPr lang="ru-RU" i="0">
                          <a:latin typeface="Cambria Math" panose="02040503050406030204" pitchFamily="18" charset="0"/>
                        </a:rPr>
                        <m:t>=</m:t>
                      </m:r>
                      <m:f>
                        <m:fPr>
                          <m:ctrlPr>
                            <a:rPr lang="ru-RU" i="1">
                              <a:latin typeface="Cambria Math" panose="02040503050406030204" pitchFamily="18" charset="0"/>
                            </a:rPr>
                          </m:ctrlPr>
                        </m:fPr>
                        <m:num>
                          <m:r>
                            <a:rPr lang="ru-RU" i="0">
                              <a:latin typeface="Cambria Math" panose="02040503050406030204" pitchFamily="18" charset="0"/>
                            </a:rPr>
                            <m:t>1+</m:t>
                          </m:r>
                          <m:f>
                            <m:fPr>
                              <m:type m:val="lin"/>
                              <m:ctrlPr>
                                <a:rPr lang="ru-RU" i="1">
                                  <a:latin typeface="Cambria Math" panose="02040503050406030204" pitchFamily="18" charset="0"/>
                                </a:rPr>
                              </m:ctrlPr>
                            </m:fPr>
                            <m:num>
                              <m:r>
                                <a:rPr lang="ru-RU" i="0">
                                  <a:latin typeface="Cambria Math" panose="02040503050406030204" pitchFamily="18" charset="0"/>
                                </a:rPr>
                                <m:t>1</m:t>
                              </m:r>
                            </m:num>
                            <m:den>
                              <m:sSub>
                                <m:sSubPr>
                                  <m:ctrlPr>
                                    <a:rPr lang="ru-RU" i="1">
                                      <a:latin typeface="Cambria Math" panose="02040503050406030204" pitchFamily="18" charset="0"/>
                                    </a:rPr>
                                  </m:ctrlPr>
                                </m:sSubPr>
                                <m:e>
                                  <m:r>
                                    <a:rPr lang="ru-RU" i="1">
                                      <a:latin typeface="Cambria Math" panose="02040503050406030204" pitchFamily="18" charset="0"/>
                                    </a:rPr>
                                    <m:t>𝐸</m:t>
                                  </m:r>
                                </m:e>
                                <m:sub>
                                  <m:r>
                                    <a:rPr lang="ru-RU" i="0">
                                      <a:latin typeface="Cambria Math" panose="02040503050406030204" pitchFamily="18" charset="0"/>
                                    </a:rPr>
                                    <m:t>2</m:t>
                                  </m:r>
                                </m:sub>
                              </m:sSub>
                            </m:den>
                          </m:f>
                        </m:num>
                        <m:den>
                          <m:r>
                            <a:rPr lang="ru-RU" i="0">
                              <a:latin typeface="Cambria Math" panose="02040503050406030204" pitchFamily="18" charset="0"/>
                            </a:rPr>
                            <m:t>1+</m:t>
                          </m:r>
                          <m:f>
                            <m:fPr>
                              <m:type m:val="lin"/>
                              <m:ctrlPr>
                                <a:rPr lang="ru-RU" i="1">
                                  <a:latin typeface="Cambria Math" panose="02040503050406030204" pitchFamily="18" charset="0"/>
                                </a:rPr>
                              </m:ctrlPr>
                            </m:fPr>
                            <m:num>
                              <m:r>
                                <a:rPr lang="ru-RU" i="0">
                                  <a:latin typeface="Cambria Math" panose="02040503050406030204" pitchFamily="18" charset="0"/>
                                </a:rPr>
                                <m:t>1</m:t>
                              </m:r>
                            </m:num>
                            <m:den>
                              <m:sSub>
                                <m:sSubPr>
                                  <m:ctrlPr>
                                    <a:rPr lang="ru-RU" i="1">
                                      <a:latin typeface="Cambria Math" panose="02040503050406030204" pitchFamily="18" charset="0"/>
                                    </a:rPr>
                                  </m:ctrlPr>
                                </m:sSubPr>
                                <m:e>
                                  <m:r>
                                    <a:rPr lang="ru-RU" i="1">
                                      <a:latin typeface="Cambria Math" panose="02040503050406030204" pitchFamily="18" charset="0"/>
                                    </a:rPr>
                                    <m:t>𝐸</m:t>
                                  </m:r>
                                </m:e>
                                <m:sub>
                                  <m:r>
                                    <a:rPr lang="ru-RU" i="0">
                                      <a:latin typeface="Cambria Math" panose="02040503050406030204" pitchFamily="18" charset="0"/>
                                    </a:rPr>
                                    <m:t>1</m:t>
                                  </m:r>
                                </m:sub>
                              </m:sSub>
                            </m:den>
                          </m:f>
                        </m:den>
                      </m:f>
                    </m:oMath>
                  </m:oMathPara>
                </a14:m>
                <a:endParaRPr lang="ru-RU" dirty="0"/>
              </a:p>
            </p:txBody>
          </p:sp>
        </mc:Choice>
        <mc:Fallback>
          <p:sp>
            <p:nvSpPr>
              <p:cNvPr id="2" name="Прямоугольник 1"/>
              <p:cNvSpPr>
                <a:spLocks noRot="1" noChangeAspect="1" noMove="1" noResize="1" noEditPoints="1" noAdjustHandles="1" noChangeArrowheads="1" noChangeShapeType="1" noTextEdit="1"/>
              </p:cNvSpPr>
              <p:nvPr/>
            </p:nvSpPr>
            <p:spPr>
              <a:xfrm>
                <a:off x="2845769" y="4310030"/>
                <a:ext cx="1674561" cy="673133"/>
              </a:xfrm>
              <a:prstGeom prst="rect">
                <a:avLst/>
              </a:prstGeom>
              <a:blipFill>
                <a:blip r:embed="rId11"/>
                <a:stretch>
                  <a:fillRect/>
                </a:stretch>
              </a:blipFill>
            </p:spPr>
            <p:txBody>
              <a:bodyPr/>
              <a:lstStyle/>
              <a:p>
                <a:r>
                  <a:rPr lang="ru-RU">
                    <a:noFill/>
                  </a:rPr>
                  <a:t> </a:t>
                </a:r>
              </a:p>
            </p:txBody>
          </p:sp>
        </mc:Fallback>
      </mc:AlternateContent>
    </p:spTree>
    <p:extLst>
      <p:ext uri="{BB962C8B-B14F-4D97-AF65-F5344CB8AC3E}">
        <p14:creationId xmlns:p14="http://schemas.microsoft.com/office/powerpoint/2010/main" val="2264622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pPr>
              <a:defRPr/>
            </a:pPr>
            <a:fld id="{500D9DBF-AACB-44B2-BBE9-48FD11F55C50}" type="slidenum">
              <a:rPr lang="ru-RU" altLang="ru-RU" smtClean="0"/>
              <a:pPr>
                <a:defRPr/>
              </a:pPr>
              <a:t>11</a:t>
            </a:fld>
            <a:endParaRPr lang="ru-RU" altLang="ru-RU"/>
          </a:p>
        </p:txBody>
      </p:sp>
      <p:sp>
        <p:nvSpPr>
          <p:cNvPr id="16" name="Заголовок 1"/>
          <p:cNvSpPr>
            <a:spLocks noGrp="1"/>
          </p:cNvSpPr>
          <p:nvPr>
            <p:ph type="title"/>
          </p:nvPr>
        </p:nvSpPr>
        <p:spPr>
          <a:xfrm>
            <a:off x="371755" y="288868"/>
            <a:ext cx="6451600" cy="607321"/>
          </a:xfrm>
          <a:solidFill>
            <a:srgbClr val="002060"/>
          </a:solidFill>
        </p:spPr>
        <p:txBody>
          <a:bodyPr/>
          <a:lstStyle/>
          <a:p>
            <a:pPr eaLnBrk="1" hangingPunct="1">
              <a:lnSpc>
                <a:spcPct val="100000"/>
              </a:lnSpc>
              <a:defRPr/>
            </a:pPr>
            <a:r>
              <a:rPr lang="ru-RU" sz="2000" b="1" dirty="0" err="1">
                <a:solidFill>
                  <a:schemeClr val="bg1"/>
                </a:solidFill>
                <a:effectLst/>
                <a:latin typeface="Times New Roman" pitchFamily="18" charset="0"/>
                <a:cs typeface="Times New Roman" pitchFamily="18" charset="0"/>
              </a:rPr>
              <a:t>Товарлар</a:t>
            </a:r>
            <a:r>
              <a:rPr lang="ru-RU" sz="2000" b="1" dirty="0">
                <a:solidFill>
                  <a:schemeClr val="bg1"/>
                </a:solidFill>
                <a:effectLst/>
                <a:latin typeface="Times New Roman" pitchFamily="18" charset="0"/>
                <a:cs typeface="Times New Roman" pitchFamily="18" charset="0"/>
              </a:rPr>
              <a:t> </a:t>
            </a:r>
            <a:r>
              <a:rPr lang="ru-RU" sz="2000" b="1" dirty="0" err="1">
                <a:solidFill>
                  <a:schemeClr val="bg1"/>
                </a:solidFill>
                <a:effectLst/>
                <a:latin typeface="Times New Roman" pitchFamily="18" charset="0"/>
                <a:cs typeface="Times New Roman" pitchFamily="18" charset="0"/>
              </a:rPr>
              <a:t>категориясига</a:t>
            </a:r>
            <a:r>
              <a:rPr lang="ru-RU" sz="2000" b="1" dirty="0">
                <a:solidFill>
                  <a:schemeClr val="bg1"/>
                </a:solidFill>
                <a:effectLst/>
                <a:latin typeface="Times New Roman" pitchFamily="18" charset="0"/>
                <a:cs typeface="Times New Roman" pitchFamily="18" charset="0"/>
              </a:rPr>
              <a:t> </a:t>
            </a:r>
            <a:r>
              <a:rPr lang="ru-RU" sz="2000" b="1" dirty="0" err="1">
                <a:solidFill>
                  <a:schemeClr val="bg1"/>
                </a:solidFill>
                <a:effectLst/>
                <a:latin typeface="Times New Roman" pitchFamily="18" charset="0"/>
                <a:cs typeface="Times New Roman" pitchFamily="18" charset="0"/>
              </a:rPr>
              <a:t>кўра</a:t>
            </a:r>
            <a:r>
              <a:rPr lang="ru-RU" sz="2000" b="1" dirty="0">
                <a:solidFill>
                  <a:schemeClr val="bg1"/>
                </a:solidFill>
                <a:effectLst/>
                <a:latin typeface="Times New Roman" pitchFamily="18" charset="0"/>
                <a:cs typeface="Times New Roman" pitchFamily="18" charset="0"/>
              </a:rPr>
              <a:t> </a:t>
            </a:r>
            <a:r>
              <a:rPr lang="ru-RU" sz="2000" b="1" dirty="0" err="1" smtClean="0">
                <a:solidFill>
                  <a:schemeClr val="bg1"/>
                </a:solidFill>
                <a:effectLst/>
                <a:latin typeface="Times New Roman" pitchFamily="18" charset="0"/>
                <a:cs typeface="Times New Roman" pitchFamily="18" charset="0"/>
              </a:rPr>
              <a:t>нарх</a:t>
            </a:r>
            <a:r>
              <a:rPr lang="uz-Cyrl-UZ" sz="2000" b="1" dirty="0" smtClean="0">
                <a:solidFill>
                  <a:schemeClr val="bg1"/>
                </a:solidFill>
                <a:effectLst/>
                <a:latin typeface="Times New Roman" pitchFamily="18" charset="0"/>
                <a:cs typeface="Times New Roman" pitchFamily="18" charset="0"/>
              </a:rPr>
              <a:t>лар</a:t>
            </a:r>
            <a:r>
              <a:rPr lang="ru-RU" sz="2000" b="1" dirty="0" smtClean="0">
                <a:solidFill>
                  <a:schemeClr val="bg1"/>
                </a:solidFill>
                <a:effectLst/>
                <a:latin typeface="Times New Roman" pitchFamily="18" charset="0"/>
                <a:cs typeface="Times New Roman" pitchFamily="18" charset="0"/>
              </a:rPr>
              <a:t> </a:t>
            </a:r>
            <a:r>
              <a:rPr lang="ru-RU" sz="2000" b="1" dirty="0" err="1" smtClean="0">
                <a:solidFill>
                  <a:schemeClr val="bg1"/>
                </a:solidFill>
                <a:effectLst/>
                <a:latin typeface="Times New Roman" pitchFamily="18" charset="0"/>
                <a:cs typeface="Times New Roman" pitchFamily="18" charset="0"/>
              </a:rPr>
              <a:t>дискриминацияси</a:t>
            </a:r>
            <a:endParaRPr lang="ru-RU" sz="2000" dirty="0">
              <a:solidFill>
                <a:schemeClr val="bg1"/>
              </a:solidFill>
              <a:latin typeface="Times New Roman" pitchFamily="18" charset="0"/>
              <a:cs typeface="Times New Roman" pitchFamily="18" charset="0"/>
            </a:endParaRPr>
          </a:p>
        </p:txBody>
      </p:sp>
      <p:cxnSp>
        <p:nvCxnSpPr>
          <p:cNvPr id="5" name="Прямая со стрелкой 4"/>
          <p:cNvCxnSpPr/>
          <p:nvPr/>
        </p:nvCxnSpPr>
        <p:spPr>
          <a:xfrm flipH="1" flipV="1">
            <a:off x="1218838" y="1357532"/>
            <a:ext cx="2" cy="3052689"/>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p:nvPr/>
        </p:nvCxnSpPr>
        <p:spPr>
          <a:xfrm>
            <a:off x="1218840" y="4410221"/>
            <a:ext cx="5205046" cy="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a:off x="1218840" y="1976510"/>
            <a:ext cx="4557932" cy="95236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a:off x="1218838" y="1976509"/>
            <a:ext cx="3784211" cy="1904728"/>
          </a:xfrm>
          <a:prstGeom prst="line">
            <a:avLst/>
          </a:prstGeom>
          <a:ln w="1905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p:cNvCxnSpPr/>
          <p:nvPr/>
        </p:nvCxnSpPr>
        <p:spPr>
          <a:xfrm>
            <a:off x="1519543" y="1452489"/>
            <a:ext cx="1237073" cy="2778369"/>
          </a:xfrm>
          <a:prstGeom prst="line">
            <a:avLst/>
          </a:prstGeom>
          <a:ln w="1905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a:off x="1893848" y="1412045"/>
            <a:ext cx="2265140" cy="263945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p:nvPr/>
        </p:nvCxnSpPr>
        <p:spPr>
          <a:xfrm>
            <a:off x="1862434" y="1828799"/>
            <a:ext cx="3573196" cy="1904728"/>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a:off x="1218838" y="1842674"/>
            <a:ext cx="1044527" cy="13875"/>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42" name="Прямая соединительная линия 41"/>
          <p:cNvCxnSpPr/>
          <p:nvPr/>
        </p:nvCxnSpPr>
        <p:spPr>
          <a:xfrm>
            <a:off x="2263365" y="1856549"/>
            <a:ext cx="43965" cy="2553673"/>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48" name="Прямая соединительная линия 47"/>
          <p:cNvCxnSpPr/>
          <p:nvPr/>
        </p:nvCxnSpPr>
        <p:spPr>
          <a:xfrm>
            <a:off x="1218838" y="3205530"/>
            <a:ext cx="3245241" cy="1238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50" name="Arc 63"/>
          <p:cNvSpPr>
            <a:spLocks/>
          </p:cNvSpPr>
          <p:nvPr/>
        </p:nvSpPr>
        <p:spPr bwMode="auto">
          <a:xfrm flipV="1">
            <a:off x="1208292" y="2215275"/>
            <a:ext cx="4301190" cy="154108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cxnSp>
        <p:nvCxnSpPr>
          <p:cNvPr id="54" name="Прямая соединительная линия 53"/>
          <p:cNvCxnSpPr/>
          <p:nvPr/>
        </p:nvCxnSpPr>
        <p:spPr>
          <a:xfrm>
            <a:off x="3617818" y="2468109"/>
            <a:ext cx="53196" cy="1942113"/>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56" name="Прямая соединительная линия 55"/>
          <p:cNvCxnSpPr/>
          <p:nvPr/>
        </p:nvCxnSpPr>
        <p:spPr>
          <a:xfrm>
            <a:off x="1218838" y="2449079"/>
            <a:ext cx="2407774" cy="35844"/>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59" name="Прямая соединительная линия 58"/>
          <p:cNvCxnSpPr/>
          <p:nvPr/>
        </p:nvCxnSpPr>
        <p:spPr>
          <a:xfrm>
            <a:off x="4455286" y="3158793"/>
            <a:ext cx="26597" cy="125142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64" name="Прямоугольник 63"/>
          <p:cNvSpPr/>
          <p:nvPr/>
        </p:nvSpPr>
        <p:spPr>
          <a:xfrm>
            <a:off x="869467" y="1698358"/>
            <a:ext cx="358726" cy="2778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rgbClr val="002060"/>
                </a:solidFill>
                <a:latin typeface="Times New Roman" panose="02020603050405020304" pitchFamily="18" charset="0"/>
                <a:cs typeface="Times New Roman" panose="02020603050405020304" pitchFamily="18" charset="0"/>
              </a:rPr>
              <a:t>P</a:t>
            </a:r>
            <a:r>
              <a:rPr lang="en-US" sz="800" dirty="0" smtClean="0">
                <a:solidFill>
                  <a:srgbClr val="002060"/>
                </a:solidFill>
                <a:latin typeface="Times New Roman" panose="02020603050405020304" pitchFamily="18" charset="0"/>
                <a:cs typeface="Times New Roman" panose="02020603050405020304" pitchFamily="18" charset="0"/>
              </a:rPr>
              <a:t>1</a:t>
            </a:r>
            <a:endParaRPr lang="ru-RU" sz="1200" dirty="0">
              <a:solidFill>
                <a:srgbClr val="002060"/>
              </a:solidFill>
              <a:latin typeface="Times New Roman" panose="02020603050405020304" pitchFamily="18" charset="0"/>
              <a:cs typeface="Times New Roman" panose="02020603050405020304" pitchFamily="18" charset="0"/>
            </a:endParaRPr>
          </a:p>
        </p:txBody>
      </p:sp>
      <p:sp>
        <p:nvSpPr>
          <p:cNvPr id="65" name="Прямоугольник 64"/>
          <p:cNvSpPr/>
          <p:nvPr/>
        </p:nvSpPr>
        <p:spPr>
          <a:xfrm>
            <a:off x="868691" y="2285010"/>
            <a:ext cx="358726" cy="2778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rgbClr val="002060"/>
                </a:solidFill>
                <a:latin typeface="Times New Roman" panose="02020603050405020304" pitchFamily="18" charset="0"/>
                <a:cs typeface="Times New Roman" panose="02020603050405020304" pitchFamily="18" charset="0"/>
              </a:rPr>
              <a:t>P</a:t>
            </a:r>
            <a:r>
              <a:rPr lang="en-US" sz="800" dirty="0" smtClean="0">
                <a:solidFill>
                  <a:srgbClr val="002060"/>
                </a:solidFill>
                <a:latin typeface="Times New Roman" panose="02020603050405020304" pitchFamily="18" charset="0"/>
                <a:cs typeface="Times New Roman" panose="02020603050405020304" pitchFamily="18" charset="0"/>
              </a:rPr>
              <a:t>2</a:t>
            </a:r>
            <a:endParaRPr lang="ru-RU" sz="1200" dirty="0">
              <a:solidFill>
                <a:srgbClr val="002060"/>
              </a:solidFill>
              <a:latin typeface="Times New Roman" panose="02020603050405020304" pitchFamily="18" charset="0"/>
              <a:cs typeface="Times New Roman" panose="02020603050405020304" pitchFamily="18" charset="0"/>
            </a:endParaRPr>
          </a:p>
        </p:txBody>
      </p:sp>
      <p:sp>
        <p:nvSpPr>
          <p:cNvPr id="66" name="Прямоугольник 65"/>
          <p:cNvSpPr/>
          <p:nvPr/>
        </p:nvSpPr>
        <p:spPr>
          <a:xfrm>
            <a:off x="2138079" y="4468249"/>
            <a:ext cx="358726" cy="2778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rgbClr val="002060"/>
                </a:solidFill>
                <a:latin typeface="Times New Roman" panose="02020603050405020304" pitchFamily="18" charset="0"/>
                <a:cs typeface="Times New Roman" panose="02020603050405020304" pitchFamily="18" charset="0"/>
              </a:rPr>
              <a:t>Q</a:t>
            </a:r>
            <a:r>
              <a:rPr lang="en-US" sz="800" dirty="0">
                <a:solidFill>
                  <a:srgbClr val="002060"/>
                </a:solidFill>
                <a:latin typeface="Times New Roman" panose="02020603050405020304" pitchFamily="18" charset="0"/>
                <a:cs typeface="Times New Roman" panose="02020603050405020304" pitchFamily="18" charset="0"/>
              </a:rPr>
              <a:t>1</a:t>
            </a:r>
            <a:endParaRPr lang="ru-RU" sz="1200" dirty="0">
              <a:solidFill>
                <a:srgbClr val="002060"/>
              </a:solidFill>
              <a:latin typeface="Times New Roman" panose="02020603050405020304" pitchFamily="18" charset="0"/>
              <a:cs typeface="Times New Roman" panose="02020603050405020304" pitchFamily="18" charset="0"/>
            </a:endParaRPr>
          </a:p>
        </p:txBody>
      </p:sp>
      <p:sp>
        <p:nvSpPr>
          <p:cNvPr id="67" name="Прямоугольник 66"/>
          <p:cNvSpPr/>
          <p:nvPr/>
        </p:nvSpPr>
        <p:spPr>
          <a:xfrm>
            <a:off x="3447249" y="4468249"/>
            <a:ext cx="358726" cy="2778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rgbClr val="002060"/>
                </a:solidFill>
                <a:latin typeface="Times New Roman" panose="02020603050405020304" pitchFamily="18" charset="0"/>
                <a:cs typeface="Times New Roman" panose="02020603050405020304" pitchFamily="18" charset="0"/>
              </a:rPr>
              <a:t>Q</a:t>
            </a:r>
            <a:r>
              <a:rPr lang="en-US" sz="800" dirty="0">
                <a:solidFill>
                  <a:srgbClr val="002060"/>
                </a:solidFill>
                <a:latin typeface="Times New Roman" panose="02020603050405020304" pitchFamily="18" charset="0"/>
                <a:cs typeface="Times New Roman" panose="02020603050405020304" pitchFamily="18" charset="0"/>
              </a:rPr>
              <a:t>2</a:t>
            </a:r>
            <a:endParaRPr lang="ru-RU" sz="1200" dirty="0">
              <a:solidFill>
                <a:srgbClr val="002060"/>
              </a:solidFill>
              <a:latin typeface="Times New Roman" panose="02020603050405020304" pitchFamily="18" charset="0"/>
              <a:cs typeface="Times New Roman" panose="02020603050405020304" pitchFamily="18" charset="0"/>
            </a:endParaRPr>
          </a:p>
        </p:txBody>
      </p:sp>
      <p:sp>
        <p:nvSpPr>
          <p:cNvPr id="68" name="Прямоугольник 67"/>
          <p:cNvSpPr/>
          <p:nvPr/>
        </p:nvSpPr>
        <p:spPr>
          <a:xfrm>
            <a:off x="4275923" y="4468249"/>
            <a:ext cx="358726" cy="2778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rgbClr val="002060"/>
                </a:solidFill>
                <a:latin typeface="Times New Roman" panose="02020603050405020304" pitchFamily="18" charset="0"/>
                <a:cs typeface="Times New Roman" panose="02020603050405020304" pitchFamily="18" charset="0"/>
              </a:rPr>
              <a:t>Q</a:t>
            </a:r>
            <a:r>
              <a:rPr lang="en-US" sz="800" dirty="0" smtClean="0">
                <a:solidFill>
                  <a:srgbClr val="002060"/>
                </a:solidFill>
                <a:latin typeface="Times New Roman" panose="02020603050405020304" pitchFamily="18" charset="0"/>
                <a:cs typeface="Times New Roman" panose="02020603050405020304" pitchFamily="18" charset="0"/>
              </a:rPr>
              <a:t>T</a:t>
            </a:r>
            <a:endParaRPr lang="ru-RU" sz="1200" dirty="0">
              <a:solidFill>
                <a:srgbClr val="002060"/>
              </a:solidFill>
              <a:latin typeface="Times New Roman" panose="02020603050405020304" pitchFamily="18" charset="0"/>
              <a:cs typeface="Times New Roman" panose="02020603050405020304" pitchFamily="18" charset="0"/>
            </a:endParaRPr>
          </a:p>
        </p:txBody>
      </p:sp>
      <p:sp>
        <p:nvSpPr>
          <p:cNvPr id="69" name="Овал 68"/>
          <p:cNvSpPr/>
          <p:nvPr/>
        </p:nvSpPr>
        <p:spPr>
          <a:xfrm>
            <a:off x="4416379" y="3176936"/>
            <a:ext cx="88807" cy="852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200"/>
          </a:p>
        </p:txBody>
      </p:sp>
      <p:sp>
        <p:nvSpPr>
          <p:cNvPr id="70" name="Овал 69"/>
          <p:cNvSpPr/>
          <p:nvPr/>
        </p:nvSpPr>
        <p:spPr>
          <a:xfrm>
            <a:off x="2255011" y="3167736"/>
            <a:ext cx="88807" cy="852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200"/>
          </a:p>
        </p:txBody>
      </p:sp>
      <p:sp>
        <p:nvSpPr>
          <p:cNvPr id="73" name="Овал 72"/>
          <p:cNvSpPr/>
          <p:nvPr/>
        </p:nvSpPr>
        <p:spPr>
          <a:xfrm>
            <a:off x="3609248" y="3168892"/>
            <a:ext cx="88807" cy="852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200"/>
          </a:p>
        </p:txBody>
      </p:sp>
      <p:sp>
        <p:nvSpPr>
          <p:cNvPr id="74" name="Прямоугольник 73"/>
          <p:cNvSpPr/>
          <p:nvPr/>
        </p:nvSpPr>
        <p:spPr>
          <a:xfrm>
            <a:off x="2778819" y="3989902"/>
            <a:ext cx="471918" cy="2778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rgbClr val="002060"/>
                </a:solidFill>
                <a:latin typeface="Times New Roman" panose="02020603050405020304" pitchFamily="18" charset="0"/>
                <a:cs typeface="Times New Roman" panose="02020603050405020304" pitchFamily="18" charset="0"/>
              </a:rPr>
              <a:t>MR</a:t>
            </a:r>
            <a:r>
              <a:rPr lang="en-US" sz="800" dirty="0" smtClean="0">
                <a:solidFill>
                  <a:srgbClr val="002060"/>
                </a:solidFill>
                <a:latin typeface="Times New Roman" panose="02020603050405020304" pitchFamily="18" charset="0"/>
                <a:cs typeface="Times New Roman" panose="02020603050405020304" pitchFamily="18" charset="0"/>
              </a:rPr>
              <a:t>1</a:t>
            </a:r>
            <a:endParaRPr lang="ru-RU" sz="1200" dirty="0">
              <a:solidFill>
                <a:srgbClr val="002060"/>
              </a:solidFill>
              <a:latin typeface="Times New Roman" panose="02020603050405020304" pitchFamily="18" charset="0"/>
              <a:cs typeface="Times New Roman" panose="02020603050405020304" pitchFamily="18" charset="0"/>
            </a:endParaRPr>
          </a:p>
        </p:txBody>
      </p:sp>
      <p:sp>
        <p:nvSpPr>
          <p:cNvPr id="75" name="Прямоугольник 74"/>
          <p:cNvSpPr/>
          <p:nvPr/>
        </p:nvSpPr>
        <p:spPr>
          <a:xfrm>
            <a:off x="3691904" y="4080089"/>
            <a:ext cx="789979" cy="2778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rgbClr val="002060"/>
                </a:solidFill>
                <a:latin typeface="Times New Roman" panose="02020603050405020304" pitchFamily="18" charset="0"/>
                <a:cs typeface="Times New Roman" panose="02020603050405020304" pitchFamily="18" charset="0"/>
              </a:rPr>
              <a:t>D</a:t>
            </a:r>
            <a:r>
              <a:rPr lang="en-US" sz="900" dirty="0" smtClean="0">
                <a:solidFill>
                  <a:srgbClr val="002060"/>
                </a:solidFill>
                <a:latin typeface="Times New Roman" panose="02020603050405020304" pitchFamily="18" charset="0"/>
                <a:cs typeface="Times New Roman" panose="02020603050405020304" pitchFamily="18" charset="0"/>
              </a:rPr>
              <a:t>1 = </a:t>
            </a:r>
            <a:r>
              <a:rPr lang="en-US" sz="1200" dirty="0" smtClean="0">
                <a:solidFill>
                  <a:srgbClr val="002060"/>
                </a:solidFill>
                <a:latin typeface="Times New Roman" panose="02020603050405020304" pitchFamily="18" charset="0"/>
                <a:cs typeface="Times New Roman" panose="02020603050405020304" pitchFamily="18" charset="0"/>
              </a:rPr>
              <a:t>AR</a:t>
            </a:r>
            <a:r>
              <a:rPr lang="en-US" sz="800" dirty="0" smtClean="0">
                <a:solidFill>
                  <a:srgbClr val="002060"/>
                </a:solidFill>
                <a:latin typeface="Times New Roman" panose="02020603050405020304" pitchFamily="18" charset="0"/>
                <a:cs typeface="Times New Roman" panose="02020603050405020304" pitchFamily="18" charset="0"/>
              </a:rPr>
              <a:t>1</a:t>
            </a:r>
            <a:endParaRPr lang="ru-RU" sz="1200" dirty="0">
              <a:solidFill>
                <a:srgbClr val="002060"/>
              </a:solidFill>
              <a:latin typeface="Times New Roman" panose="02020603050405020304" pitchFamily="18" charset="0"/>
              <a:cs typeface="Times New Roman" panose="02020603050405020304" pitchFamily="18" charset="0"/>
            </a:endParaRPr>
          </a:p>
        </p:txBody>
      </p:sp>
      <p:sp>
        <p:nvSpPr>
          <p:cNvPr id="76" name="Прямоугольник 75"/>
          <p:cNvSpPr/>
          <p:nvPr/>
        </p:nvSpPr>
        <p:spPr>
          <a:xfrm>
            <a:off x="4963712" y="3808658"/>
            <a:ext cx="471918" cy="2778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rgbClr val="002060"/>
                </a:solidFill>
                <a:latin typeface="Times New Roman" panose="02020603050405020304" pitchFamily="18" charset="0"/>
                <a:cs typeface="Times New Roman" panose="02020603050405020304" pitchFamily="18" charset="0"/>
              </a:rPr>
              <a:t>MR</a:t>
            </a:r>
            <a:r>
              <a:rPr lang="en-US" sz="800" dirty="0" smtClean="0">
                <a:solidFill>
                  <a:srgbClr val="002060"/>
                </a:solidFill>
                <a:latin typeface="Times New Roman" panose="02020603050405020304" pitchFamily="18" charset="0"/>
                <a:cs typeface="Times New Roman" panose="02020603050405020304" pitchFamily="18" charset="0"/>
              </a:rPr>
              <a:t>2</a:t>
            </a:r>
            <a:endParaRPr lang="ru-RU" sz="1200" dirty="0">
              <a:solidFill>
                <a:srgbClr val="002060"/>
              </a:solidFill>
              <a:latin typeface="Times New Roman" panose="02020603050405020304" pitchFamily="18" charset="0"/>
              <a:cs typeface="Times New Roman" panose="02020603050405020304" pitchFamily="18" charset="0"/>
            </a:endParaRPr>
          </a:p>
        </p:txBody>
      </p:sp>
      <p:sp>
        <p:nvSpPr>
          <p:cNvPr id="77" name="Прямоугольник 76"/>
          <p:cNvSpPr/>
          <p:nvPr/>
        </p:nvSpPr>
        <p:spPr>
          <a:xfrm>
            <a:off x="5422836" y="3657889"/>
            <a:ext cx="546754" cy="2778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rgbClr val="002060"/>
                </a:solidFill>
                <a:latin typeface="Times New Roman" panose="02020603050405020304" pitchFamily="18" charset="0"/>
                <a:cs typeface="Times New Roman" panose="02020603050405020304" pitchFamily="18" charset="0"/>
              </a:rPr>
              <a:t>MR</a:t>
            </a:r>
            <a:r>
              <a:rPr lang="en-US" sz="800" dirty="0" smtClean="0">
                <a:solidFill>
                  <a:srgbClr val="002060"/>
                </a:solidFill>
                <a:latin typeface="Times New Roman" panose="02020603050405020304" pitchFamily="18" charset="0"/>
                <a:cs typeface="Times New Roman" panose="02020603050405020304" pitchFamily="18" charset="0"/>
              </a:rPr>
              <a:t>T</a:t>
            </a:r>
            <a:endParaRPr lang="ru-RU" sz="1200" dirty="0">
              <a:solidFill>
                <a:srgbClr val="002060"/>
              </a:solidFill>
              <a:latin typeface="Times New Roman" panose="02020603050405020304" pitchFamily="18" charset="0"/>
              <a:cs typeface="Times New Roman" panose="02020603050405020304" pitchFamily="18" charset="0"/>
            </a:endParaRPr>
          </a:p>
        </p:txBody>
      </p:sp>
      <p:sp>
        <p:nvSpPr>
          <p:cNvPr id="78" name="Прямоугольник 77"/>
          <p:cNvSpPr/>
          <p:nvPr/>
        </p:nvSpPr>
        <p:spPr>
          <a:xfrm>
            <a:off x="5700949" y="2797469"/>
            <a:ext cx="789979" cy="2778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rgbClr val="002060"/>
                </a:solidFill>
                <a:latin typeface="Times New Roman" panose="02020603050405020304" pitchFamily="18" charset="0"/>
                <a:cs typeface="Times New Roman" panose="02020603050405020304" pitchFamily="18" charset="0"/>
              </a:rPr>
              <a:t>D</a:t>
            </a:r>
            <a:r>
              <a:rPr lang="en-US" sz="900" dirty="0" smtClean="0">
                <a:solidFill>
                  <a:srgbClr val="002060"/>
                </a:solidFill>
                <a:latin typeface="Times New Roman" panose="02020603050405020304" pitchFamily="18" charset="0"/>
                <a:cs typeface="Times New Roman" panose="02020603050405020304" pitchFamily="18" charset="0"/>
              </a:rPr>
              <a:t>2 = </a:t>
            </a:r>
            <a:r>
              <a:rPr lang="en-US" sz="1200" dirty="0" smtClean="0">
                <a:solidFill>
                  <a:srgbClr val="002060"/>
                </a:solidFill>
                <a:latin typeface="Times New Roman" panose="02020603050405020304" pitchFamily="18" charset="0"/>
                <a:cs typeface="Times New Roman" panose="02020603050405020304" pitchFamily="18" charset="0"/>
              </a:rPr>
              <a:t>AR</a:t>
            </a:r>
            <a:r>
              <a:rPr lang="en-US" sz="800" dirty="0" smtClean="0">
                <a:solidFill>
                  <a:srgbClr val="002060"/>
                </a:solidFill>
                <a:latin typeface="Times New Roman" panose="02020603050405020304" pitchFamily="18" charset="0"/>
                <a:cs typeface="Times New Roman" panose="02020603050405020304" pitchFamily="18" charset="0"/>
              </a:rPr>
              <a:t>2</a:t>
            </a:r>
            <a:endParaRPr lang="ru-RU" sz="1200" dirty="0">
              <a:solidFill>
                <a:srgbClr val="002060"/>
              </a:solidFill>
              <a:latin typeface="Times New Roman" panose="02020603050405020304" pitchFamily="18" charset="0"/>
              <a:cs typeface="Times New Roman" panose="02020603050405020304" pitchFamily="18" charset="0"/>
            </a:endParaRPr>
          </a:p>
        </p:txBody>
      </p:sp>
      <p:sp>
        <p:nvSpPr>
          <p:cNvPr id="79" name="Прямоугольник 78"/>
          <p:cNvSpPr/>
          <p:nvPr/>
        </p:nvSpPr>
        <p:spPr>
          <a:xfrm>
            <a:off x="5266944" y="1876469"/>
            <a:ext cx="546754" cy="2778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rgbClr val="002060"/>
                </a:solidFill>
                <a:latin typeface="Times New Roman" panose="02020603050405020304" pitchFamily="18" charset="0"/>
                <a:cs typeface="Times New Roman" panose="02020603050405020304" pitchFamily="18" charset="0"/>
              </a:rPr>
              <a:t>MC</a:t>
            </a:r>
            <a:endParaRPr lang="ru-RU" sz="1200" dirty="0">
              <a:solidFill>
                <a:srgbClr val="002060"/>
              </a:solidFill>
              <a:latin typeface="Times New Roman" panose="02020603050405020304" pitchFamily="18" charset="0"/>
              <a:cs typeface="Times New Roman" panose="02020603050405020304" pitchFamily="18" charset="0"/>
            </a:endParaRPr>
          </a:p>
        </p:txBody>
      </p:sp>
      <p:sp>
        <p:nvSpPr>
          <p:cNvPr id="82" name="Прямоугольник 81"/>
          <p:cNvSpPr/>
          <p:nvPr/>
        </p:nvSpPr>
        <p:spPr>
          <a:xfrm>
            <a:off x="5813698" y="4450666"/>
            <a:ext cx="883965" cy="2778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dirty="0" err="1" smtClean="0">
                <a:solidFill>
                  <a:srgbClr val="002060"/>
                </a:solidFill>
                <a:latin typeface="Times New Roman" panose="02020603050405020304" pitchFamily="18" charset="0"/>
                <a:cs typeface="Times New Roman" panose="02020603050405020304" pitchFamily="18" charset="0"/>
              </a:rPr>
              <a:t>ҳажми</a:t>
            </a:r>
            <a:endParaRPr lang="ru-RU" sz="1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6720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Заголовок 1"/>
          <p:cNvSpPr>
            <a:spLocks noGrp="1"/>
          </p:cNvSpPr>
          <p:nvPr>
            <p:ph type="title"/>
          </p:nvPr>
        </p:nvSpPr>
        <p:spPr bwMode="auto">
          <a:xfrm>
            <a:off x="379413" y="327025"/>
            <a:ext cx="6451600" cy="365125"/>
          </a:xfrm>
          <a:solidFill>
            <a:srgbClr val="C00000"/>
          </a:solidFill>
        </p:spPr>
        <p:txBody>
          <a:bodyPr wrap="square" numCol="1" anchorCtr="0" compatLnSpc="1">
            <a:prstTxWarp prst="textNoShape">
              <a:avLst/>
            </a:prstTxWarp>
          </a:bodyPr>
          <a:lstStyle/>
          <a:p>
            <a:pPr eaLnBrk="1" hangingPunct="1">
              <a:lnSpc>
                <a:spcPct val="100000"/>
              </a:lnSpc>
            </a:pPr>
            <a:r>
              <a:rPr lang="ru-RU" altLang="ru-RU" sz="2400" b="1" smtClean="0">
                <a:solidFill>
                  <a:schemeClr val="bg1"/>
                </a:solidFill>
                <a:effectLst/>
                <a:latin typeface="Times New Roman" panose="02020603050405020304" pitchFamily="18" charset="0"/>
                <a:cs typeface="Times New Roman" panose="02020603050405020304" pitchFamily="18" charset="0"/>
              </a:rPr>
              <a:t/>
            </a:r>
            <a:br>
              <a:rPr lang="ru-RU" altLang="ru-RU" sz="2400" b="1" smtClean="0">
                <a:solidFill>
                  <a:schemeClr val="bg1"/>
                </a:solidFill>
                <a:effectLst/>
                <a:latin typeface="Times New Roman" panose="02020603050405020304" pitchFamily="18" charset="0"/>
                <a:cs typeface="Times New Roman" panose="02020603050405020304" pitchFamily="18" charset="0"/>
              </a:rPr>
            </a:br>
            <a:r>
              <a:rPr lang="ru-RU" altLang="ru-RU" sz="2400" b="1" smtClean="0">
                <a:solidFill>
                  <a:schemeClr val="bg1"/>
                </a:solidFill>
                <a:effectLst/>
                <a:latin typeface="Times New Roman" panose="02020603050405020304" pitchFamily="18" charset="0"/>
                <a:cs typeface="Times New Roman" panose="02020603050405020304" pitchFamily="18" charset="0"/>
              </a:rPr>
              <a:t>Мисол</a:t>
            </a:r>
            <a:endParaRPr lang="ru-RU" altLang="ru-RU" sz="2400" smtClean="0">
              <a:solidFill>
                <a:schemeClr val="bg1"/>
              </a:solidFill>
              <a:effectLst/>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90525" y="938213"/>
            <a:ext cx="6451600" cy="3717925"/>
          </a:xfrm>
        </p:spPr>
        <p:txBody>
          <a:bodyPr/>
          <a:lstStyle/>
          <a:p>
            <a:pPr marL="0" indent="0" algn="just" eaLnBrk="1" hangingPunct="1">
              <a:buFont typeface="Arial" panose="020B0604020202020204" pitchFamily="34" charset="0"/>
              <a:buNone/>
              <a:defRPr/>
            </a:pPr>
            <a:r>
              <a:rPr lang="ru-RU" sz="1600" dirty="0" err="1" smtClean="0">
                <a:solidFill>
                  <a:schemeClr val="tx1"/>
                </a:solidFill>
                <a:latin typeface="Times New Roman" pitchFamily="18" charset="0"/>
                <a:cs typeface="Times New Roman" pitchFamily="18" charset="0"/>
              </a:rPr>
              <a:t>Ҳайвонот</a:t>
            </a:r>
            <a:r>
              <a:rPr lang="ru-RU" sz="1600" dirty="0" smtClean="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боғига</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кириш</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чиптасига</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бўлган</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нарх</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катталар</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ва</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болалар</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учун</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ҳар</a:t>
            </a:r>
            <a:r>
              <a:rPr lang="ru-RU" sz="1600" dirty="0">
                <a:solidFill>
                  <a:schemeClr val="tx1"/>
                </a:solidFill>
                <a:latin typeface="Times New Roman" pitchFamily="18" charset="0"/>
                <a:cs typeface="Times New Roman" pitchFamily="18" charset="0"/>
              </a:rPr>
              <a:t> хил </a:t>
            </a:r>
            <a:r>
              <a:rPr lang="ru-RU" sz="1600" dirty="0" err="1">
                <a:solidFill>
                  <a:schemeClr val="tx1"/>
                </a:solidFill>
                <a:latin typeface="Times New Roman" pitchFamily="18" charset="0"/>
                <a:cs typeface="Times New Roman" pitchFamily="18" charset="0"/>
              </a:rPr>
              <a:t>бўлсин</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Катталарнинг</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чиптага</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бўлган</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талаб</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чизиғи</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қуйидагича</a:t>
            </a:r>
            <a:r>
              <a:rPr lang="ru-RU" sz="1600" dirty="0" smtClean="0">
                <a:solidFill>
                  <a:schemeClr val="tx1"/>
                </a:solidFill>
                <a:latin typeface="Times New Roman" pitchFamily="18" charset="0"/>
                <a:cs typeface="Times New Roman" pitchFamily="18" charset="0"/>
              </a:rPr>
              <a:t>:</a:t>
            </a:r>
          </a:p>
          <a:p>
            <a:pPr marL="0" indent="0" algn="just" eaLnBrk="1" hangingPunct="1">
              <a:buFont typeface="Arial" panose="020B0604020202020204" pitchFamily="34" charset="0"/>
              <a:buNone/>
              <a:defRPr/>
            </a:pPr>
            <a:endParaRPr lang="uz-Cyrl-UZ" sz="1600" dirty="0">
              <a:latin typeface="Times New Roman" pitchFamily="18" charset="0"/>
              <a:cs typeface="Times New Roman" pitchFamily="18" charset="0"/>
            </a:endParaRPr>
          </a:p>
          <a:p>
            <a:pPr marL="0" indent="0" algn="just" eaLnBrk="1" hangingPunct="1">
              <a:buFont typeface="Arial" panose="020B0604020202020204" pitchFamily="34" charset="0"/>
              <a:buNone/>
              <a:defRPr/>
            </a:pPr>
            <a:endParaRPr lang="uz-Cyrl-UZ" sz="1600" dirty="0" smtClean="0">
              <a:latin typeface="Times New Roman" pitchFamily="18" charset="0"/>
              <a:cs typeface="Times New Roman" pitchFamily="18" charset="0"/>
            </a:endParaRPr>
          </a:p>
          <a:p>
            <a:pPr marL="0" indent="0" algn="just" eaLnBrk="1" hangingPunct="1">
              <a:buFont typeface="Arial" panose="020B0604020202020204" pitchFamily="34" charset="0"/>
              <a:buNone/>
              <a:defRPr/>
            </a:pPr>
            <a:r>
              <a:rPr lang="ru-RU" sz="1600" dirty="0" err="1" smtClean="0">
                <a:solidFill>
                  <a:schemeClr val="tx1"/>
                </a:solidFill>
                <a:latin typeface="Times New Roman" pitchFamily="18" charset="0"/>
                <a:cs typeface="Times New Roman" pitchFamily="18" charset="0"/>
              </a:rPr>
              <a:t>Болалар</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чиптасига</a:t>
            </a:r>
            <a:endParaRPr lang="ru-RU" sz="1600" dirty="0" smtClean="0">
              <a:solidFill>
                <a:schemeClr val="tx1"/>
              </a:solidFill>
              <a:latin typeface="Times New Roman" pitchFamily="18" charset="0"/>
              <a:cs typeface="Times New Roman" pitchFamily="18" charset="0"/>
            </a:endParaRPr>
          </a:p>
          <a:p>
            <a:pPr marL="0" indent="0" algn="just" eaLnBrk="1" hangingPunct="1">
              <a:buFont typeface="Arial" panose="020B0604020202020204" pitchFamily="34" charset="0"/>
              <a:buNone/>
              <a:defRPr/>
            </a:pPr>
            <a:r>
              <a:rPr lang="ru-RU" sz="1600" dirty="0" err="1" smtClean="0">
                <a:solidFill>
                  <a:schemeClr val="tx1"/>
                </a:solidFill>
                <a:latin typeface="Times New Roman" pitchFamily="18" charset="0"/>
                <a:cs typeface="Times New Roman" pitchFamily="18" charset="0"/>
              </a:rPr>
              <a:t>бўлган</a:t>
            </a:r>
            <a:r>
              <a:rPr lang="ru-RU" sz="1600" dirty="0" smtClean="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талаб</a:t>
            </a:r>
            <a:r>
              <a:rPr lang="ru-RU" sz="1600" dirty="0" smtClean="0">
                <a:solidFill>
                  <a:schemeClr val="tx1"/>
                </a:solidFill>
                <a:latin typeface="Times New Roman" pitchFamily="18" charset="0"/>
                <a:cs typeface="Times New Roman" pitchFamily="18" charset="0"/>
              </a:rPr>
              <a:t>:</a:t>
            </a:r>
          </a:p>
          <a:p>
            <a:pPr marL="0" indent="0" algn="just" eaLnBrk="1" hangingPunct="1">
              <a:buFont typeface="Arial" panose="020B0604020202020204" pitchFamily="34" charset="0"/>
              <a:buNone/>
              <a:defRPr/>
            </a:pPr>
            <a:endParaRPr lang="ru-RU" sz="1600" dirty="0">
              <a:solidFill>
                <a:schemeClr val="tx1"/>
              </a:solidFill>
              <a:latin typeface="Times New Roman" pitchFamily="18" charset="0"/>
              <a:cs typeface="Times New Roman" pitchFamily="18" charset="0"/>
            </a:endParaRPr>
          </a:p>
          <a:p>
            <a:pPr marL="0" indent="0" algn="just" eaLnBrk="1" hangingPunct="1">
              <a:buFont typeface="Arial" panose="020B0604020202020204" pitchFamily="34" charset="0"/>
              <a:buNone/>
              <a:defRPr/>
            </a:pPr>
            <a:endParaRPr lang="ru-RU" sz="1600" dirty="0" smtClean="0">
              <a:solidFill>
                <a:schemeClr val="tx1"/>
              </a:solidFill>
              <a:latin typeface="Times New Roman" pitchFamily="18" charset="0"/>
              <a:cs typeface="Times New Roman" pitchFamily="18" charset="0"/>
            </a:endParaRPr>
          </a:p>
          <a:p>
            <a:pPr marL="0" indent="0" algn="just" eaLnBrk="1" hangingPunct="1">
              <a:buFont typeface="Arial" panose="020B0604020202020204" pitchFamily="34" charset="0"/>
              <a:buNone/>
              <a:defRPr/>
            </a:pPr>
            <a:r>
              <a:rPr lang="ru-RU" sz="1600" dirty="0" err="1" smtClean="0">
                <a:solidFill>
                  <a:schemeClr val="tx1"/>
                </a:solidFill>
                <a:latin typeface="Times New Roman" pitchFamily="18" charset="0"/>
                <a:cs typeface="Times New Roman" pitchFamily="18" charset="0"/>
              </a:rPr>
              <a:t>Ҳайвонот</a:t>
            </a:r>
            <a:r>
              <a:rPr lang="ru-RU" sz="1600" dirty="0" smtClean="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боғига</a:t>
            </a:r>
            <a:r>
              <a:rPr lang="ru-RU" sz="1600" dirty="0">
                <a:solidFill>
                  <a:schemeClr val="tx1"/>
                </a:solidFill>
                <a:latin typeface="Times New Roman" pitchFamily="18" charset="0"/>
                <a:cs typeface="Times New Roman" pitchFamily="18" charset="0"/>
              </a:rPr>
              <a:t> 56000 киши </a:t>
            </a:r>
            <a:r>
              <a:rPr lang="ru-RU" sz="1600" dirty="0" err="1">
                <a:solidFill>
                  <a:schemeClr val="tx1"/>
                </a:solidFill>
                <a:latin typeface="Times New Roman" pitchFamily="18" charset="0"/>
                <a:cs typeface="Times New Roman" pitchFamily="18" charset="0"/>
              </a:rPr>
              <a:t>бир</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вақтда</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кириши</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мумкин</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Ҳайвонот</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боғи</a:t>
            </a:r>
            <a:r>
              <a:rPr lang="ru-RU" sz="1600" dirty="0">
                <a:solidFill>
                  <a:schemeClr val="tx1"/>
                </a:solidFill>
                <a:latin typeface="Times New Roman" pitchFamily="18" charset="0"/>
                <a:cs typeface="Times New Roman" pitchFamily="18" charset="0"/>
              </a:rPr>
              <a:t> </a:t>
            </a:r>
            <a:r>
              <a:rPr lang="ru-RU" sz="1600" dirty="0" err="1" smtClean="0">
                <a:solidFill>
                  <a:schemeClr val="tx1"/>
                </a:solidFill>
                <a:latin typeface="Times New Roman" pitchFamily="18" charset="0"/>
                <a:cs typeface="Times New Roman" pitchFamily="18" charset="0"/>
              </a:rPr>
              <a:t>раҳбарияти</a:t>
            </a:r>
            <a:r>
              <a:rPr lang="ru-RU" sz="1600" dirty="0" smtClean="0">
                <a:solidFill>
                  <a:schemeClr val="tx1"/>
                </a:solidFill>
                <a:latin typeface="Times New Roman" pitchFamily="18" charset="0"/>
                <a:cs typeface="Times New Roman" pitchFamily="18" charset="0"/>
              </a:rPr>
              <a:t> 56000 та </a:t>
            </a:r>
            <a:r>
              <a:rPr lang="ru-RU" sz="1600" dirty="0" err="1">
                <a:solidFill>
                  <a:schemeClr val="tx1"/>
                </a:solidFill>
                <a:latin typeface="Times New Roman" pitchFamily="18" charset="0"/>
                <a:cs typeface="Times New Roman" pitchFamily="18" charset="0"/>
              </a:rPr>
              <a:t>чиптани</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сотиш</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учун</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нарх</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дифференциациясидан</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фойдаланмоқчи</a:t>
            </a:r>
            <a:r>
              <a:rPr lang="ru-RU" sz="1600" dirty="0" smtClean="0">
                <a:solidFill>
                  <a:schemeClr val="tx1"/>
                </a:solidFill>
                <a:latin typeface="Times New Roman" pitchFamily="18" charset="0"/>
                <a:cs typeface="Times New Roman" pitchFamily="18" charset="0"/>
              </a:rPr>
              <a:t>.</a:t>
            </a:r>
          </a:p>
          <a:p>
            <a:pPr marL="0" indent="0" algn="just" eaLnBrk="1" hangingPunct="1">
              <a:buFont typeface="Arial" panose="020B0604020202020204" pitchFamily="34" charset="0"/>
              <a:buNone/>
              <a:defRPr/>
            </a:pPr>
            <a:r>
              <a:rPr lang="ru-RU" sz="1600" dirty="0" smtClean="0">
                <a:solidFill>
                  <a:schemeClr val="tx1"/>
                </a:solidFill>
                <a:latin typeface="Times New Roman" pitchFamily="18" charset="0"/>
                <a:cs typeface="Times New Roman" pitchFamily="18" charset="0"/>
              </a:rPr>
              <a:t> </a:t>
            </a:r>
            <a:endParaRPr lang="uz-Latn-UZ" sz="1600" dirty="0" smtClean="0">
              <a:solidFill>
                <a:schemeClr val="tx1"/>
              </a:solidFill>
              <a:latin typeface="Times New Roman" pitchFamily="18" charset="0"/>
              <a:cs typeface="Times New Roman" pitchFamily="18" charset="0"/>
            </a:endParaRPr>
          </a:p>
          <a:p>
            <a:pPr marL="0" indent="0" algn="ctr" eaLnBrk="1" hangingPunct="1">
              <a:buFont typeface="Arial" panose="020B0604020202020204" pitchFamily="34" charset="0"/>
              <a:buNone/>
              <a:defRPr/>
            </a:pPr>
            <a:r>
              <a:rPr lang="ru-RU" sz="1600" b="1" dirty="0" err="1" smtClean="0">
                <a:solidFill>
                  <a:schemeClr val="tx1"/>
                </a:solidFill>
                <a:latin typeface="Times New Roman" pitchFamily="18" charset="0"/>
                <a:cs typeface="Times New Roman" pitchFamily="18" charset="0"/>
              </a:rPr>
              <a:t>Раҳбарият</a:t>
            </a:r>
            <a:r>
              <a:rPr lang="ru-RU" sz="1600" b="1" dirty="0" smtClean="0">
                <a:solidFill>
                  <a:schemeClr val="tx1"/>
                </a:solidFill>
                <a:latin typeface="Times New Roman" pitchFamily="18" charset="0"/>
                <a:cs typeface="Times New Roman" pitchFamily="18" charset="0"/>
              </a:rPr>
              <a:t> </a:t>
            </a:r>
            <a:r>
              <a:rPr lang="ru-RU" sz="1600" b="1" dirty="0" err="1">
                <a:solidFill>
                  <a:schemeClr val="tx1"/>
                </a:solidFill>
                <a:latin typeface="Times New Roman" pitchFamily="18" charset="0"/>
                <a:cs typeface="Times New Roman" pitchFamily="18" charset="0"/>
              </a:rPr>
              <a:t>катталар</a:t>
            </a:r>
            <a:r>
              <a:rPr lang="ru-RU" sz="1600" b="1" dirty="0">
                <a:solidFill>
                  <a:schemeClr val="tx1"/>
                </a:solidFill>
                <a:latin typeface="Times New Roman" pitchFamily="18" charset="0"/>
                <a:cs typeface="Times New Roman" pitchFamily="18" charset="0"/>
              </a:rPr>
              <a:t> </a:t>
            </a:r>
            <a:r>
              <a:rPr lang="ru-RU" sz="1600" b="1" dirty="0" err="1">
                <a:solidFill>
                  <a:schemeClr val="tx1"/>
                </a:solidFill>
                <a:latin typeface="Times New Roman" pitchFamily="18" charset="0"/>
                <a:cs typeface="Times New Roman" pitchFamily="18" charset="0"/>
              </a:rPr>
              <a:t>ва</a:t>
            </a:r>
            <a:r>
              <a:rPr lang="ru-RU" sz="1600" b="1" dirty="0">
                <a:solidFill>
                  <a:schemeClr val="tx1"/>
                </a:solidFill>
                <a:latin typeface="Times New Roman" pitchFamily="18" charset="0"/>
                <a:cs typeface="Times New Roman" pitchFamily="18" charset="0"/>
              </a:rPr>
              <a:t> </a:t>
            </a:r>
            <a:r>
              <a:rPr lang="ru-RU" sz="1600" b="1" dirty="0" err="1">
                <a:solidFill>
                  <a:schemeClr val="tx1"/>
                </a:solidFill>
                <a:latin typeface="Times New Roman" pitchFamily="18" charset="0"/>
                <a:cs typeface="Times New Roman" pitchFamily="18" charset="0"/>
              </a:rPr>
              <a:t>болалар</a:t>
            </a:r>
            <a:r>
              <a:rPr lang="ru-RU" sz="1600" b="1" dirty="0">
                <a:solidFill>
                  <a:schemeClr val="tx1"/>
                </a:solidFill>
                <a:latin typeface="Times New Roman" pitchFamily="18" charset="0"/>
                <a:cs typeface="Times New Roman" pitchFamily="18" charset="0"/>
              </a:rPr>
              <a:t> </a:t>
            </a:r>
            <a:r>
              <a:rPr lang="ru-RU" sz="1600" b="1" dirty="0" err="1">
                <a:solidFill>
                  <a:schemeClr val="tx1"/>
                </a:solidFill>
                <a:latin typeface="Times New Roman" pitchFamily="18" charset="0"/>
                <a:cs typeface="Times New Roman" pitchFamily="18" charset="0"/>
              </a:rPr>
              <a:t>учун</a:t>
            </a:r>
            <a:r>
              <a:rPr lang="ru-RU" sz="1600" b="1" dirty="0">
                <a:solidFill>
                  <a:schemeClr val="tx1"/>
                </a:solidFill>
                <a:latin typeface="Times New Roman" pitchFamily="18" charset="0"/>
                <a:cs typeface="Times New Roman" pitchFamily="18" charset="0"/>
              </a:rPr>
              <a:t> </a:t>
            </a:r>
            <a:r>
              <a:rPr lang="ru-RU" sz="1600" b="1" dirty="0" err="1">
                <a:solidFill>
                  <a:schemeClr val="tx1"/>
                </a:solidFill>
                <a:latin typeface="Times New Roman" pitchFamily="18" charset="0"/>
                <a:cs typeface="Times New Roman" pitchFamily="18" charset="0"/>
              </a:rPr>
              <a:t>қандай</a:t>
            </a:r>
            <a:r>
              <a:rPr lang="ru-RU" sz="1600" b="1" dirty="0">
                <a:solidFill>
                  <a:schemeClr val="tx1"/>
                </a:solidFill>
                <a:latin typeface="Times New Roman" pitchFamily="18" charset="0"/>
                <a:cs typeface="Times New Roman" pitchFamily="18" charset="0"/>
              </a:rPr>
              <a:t> </a:t>
            </a:r>
            <a:r>
              <a:rPr lang="ru-RU" sz="1600" b="1" dirty="0" err="1">
                <a:solidFill>
                  <a:schemeClr val="tx1"/>
                </a:solidFill>
                <a:latin typeface="Times New Roman" pitchFamily="18" charset="0"/>
                <a:cs typeface="Times New Roman" pitchFamily="18" charset="0"/>
              </a:rPr>
              <a:t>нарх</a:t>
            </a:r>
            <a:r>
              <a:rPr lang="ru-RU" sz="1600" b="1" dirty="0">
                <a:solidFill>
                  <a:schemeClr val="tx1"/>
                </a:solidFill>
                <a:latin typeface="Times New Roman" pitchFamily="18" charset="0"/>
                <a:cs typeface="Times New Roman" pitchFamily="18" charset="0"/>
              </a:rPr>
              <a:t> </a:t>
            </a:r>
            <a:r>
              <a:rPr lang="ru-RU" sz="1600" b="1" dirty="0" err="1">
                <a:solidFill>
                  <a:schemeClr val="tx1"/>
                </a:solidFill>
                <a:latin typeface="Times New Roman" pitchFamily="18" charset="0"/>
                <a:cs typeface="Times New Roman" pitchFamily="18" charset="0"/>
              </a:rPr>
              <a:t>белгилайди</a:t>
            </a:r>
            <a:r>
              <a:rPr lang="ru-RU" sz="1600" b="1" dirty="0">
                <a:solidFill>
                  <a:schemeClr val="tx1"/>
                </a:solidFill>
                <a:latin typeface="Times New Roman" pitchFamily="18" charset="0"/>
                <a:cs typeface="Times New Roman" pitchFamily="18" charset="0"/>
              </a:rPr>
              <a:t>?</a:t>
            </a:r>
          </a:p>
          <a:p>
            <a:pPr algn="just" eaLnBrk="1" hangingPunct="1">
              <a:defRPr/>
            </a:pPr>
            <a:endParaRPr lang="ru-RU" sz="1600" dirty="0">
              <a:latin typeface="Times New Roman" pitchFamily="18" charset="0"/>
              <a:cs typeface="Times New Roman" pitchFamily="18" charset="0"/>
            </a:endParaRPr>
          </a:p>
        </p:txBody>
      </p:sp>
      <p:sp>
        <p:nvSpPr>
          <p:cNvPr id="15364"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1272737-BB71-44D8-94EA-539BCE1BF55E}" type="slidenum">
              <a:rPr lang="ru-RU" altLang="ru-RU">
                <a:solidFill>
                  <a:srgbClr val="595959"/>
                </a:solidFill>
                <a:latin typeface="Century Gothic" panose="020B0502020202020204" pitchFamily="34" charset="0"/>
              </a:rPr>
              <a:pPr/>
              <a:t>12</a:t>
            </a:fld>
            <a:endParaRPr lang="ru-RU" altLang="ru-RU">
              <a:solidFill>
                <a:srgbClr val="595959"/>
              </a:solidFill>
              <a:latin typeface="Century Gothic" panose="020B0502020202020204" pitchFamily="34" charset="0"/>
            </a:endParaRPr>
          </a:p>
        </p:txBody>
      </p:sp>
      <p:graphicFrame>
        <p:nvGraphicFramePr>
          <p:cNvPr id="15365" name="Объект 4"/>
          <p:cNvGraphicFramePr>
            <a:graphicFrameLocks noChangeAspect="1"/>
          </p:cNvGraphicFramePr>
          <p:nvPr/>
        </p:nvGraphicFramePr>
        <p:xfrm>
          <a:off x="2643188" y="1682750"/>
          <a:ext cx="2160587" cy="660400"/>
        </p:xfrm>
        <a:graphic>
          <a:graphicData uri="http://schemas.openxmlformats.org/presentationml/2006/ole">
            <mc:AlternateContent xmlns:mc="http://schemas.openxmlformats.org/markup-compatibility/2006">
              <mc:Choice xmlns:v="urn:schemas-microsoft-com:vml" Requires="v">
                <p:oleObj spid="_x0000_s15370" name="Формула" r:id="rId3" imgW="1346200" imgH="431800" progId="Equation.3">
                  <p:embed/>
                </p:oleObj>
              </mc:Choice>
              <mc:Fallback>
                <p:oleObj name="Формула" r:id="rId3" imgW="1346200" imgH="431800" progId="Equation.3">
                  <p:embed/>
                  <p:pic>
                    <p:nvPicPr>
                      <p:cNvPr id="0" name="Объект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43188" y="1682750"/>
                        <a:ext cx="2160587" cy="66040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366" name="Rectangle 5"/>
          <p:cNvSpPr>
            <a:spLocks noChangeArrowheads="1"/>
          </p:cNvSpPr>
          <p:nvPr/>
        </p:nvSpPr>
        <p:spPr bwMode="auto">
          <a:xfrm>
            <a:off x="0" y="0"/>
            <a:ext cx="716915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cap="rnd">
                <a:solidFill>
                  <a:schemeClr val="tx1"/>
                </a:solidFill>
                <a:prstDash val="sysDot"/>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ru-RU" altLang="ru-RU"/>
          </a:p>
        </p:txBody>
      </p:sp>
      <p:graphicFrame>
        <p:nvGraphicFramePr>
          <p:cNvPr id="15367" name="Объект 6"/>
          <p:cNvGraphicFramePr>
            <a:graphicFrameLocks noChangeAspect="1"/>
          </p:cNvGraphicFramePr>
          <p:nvPr/>
        </p:nvGraphicFramePr>
        <p:xfrm>
          <a:off x="2665413" y="2479675"/>
          <a:ext cx="2127250" cy="609600"/>
        </p:xfrm>
        <a:graphic>
          <a:graphicData uri="http://schemas.openxmlformats.org/presentationml/2006/ole">
            <mc:AlternateContent xmlns:mc="http://schemas.openxmlformats.org/markup-compatibility/2006">
              <mc:Choice xmlns:v="urn:schemas-microsoft-com:vml" Requires="v">
                <p:oleObj spid="_x0000_s15371" name="Формула" r:id="rId5" imgW="1320227" imgH="431613" progId="Equation.3">
                  <p:embed/>
                </p:oleObj>
              </mc:Choice>
              <mc:Fallback>
                <p:oleObj name="Формула" r:id="rId5" imgW="1320227" imgH="431613" progId="Equation.3">
                  <p:embed/>
                  <p:pic>
                    <p:nvPicPr>
                      <p:cNvPr id="0" name="Объект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65413" y="2479675"/>
                        <a:ext cx="2127250" cy="609600"/>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2308" name="Rectangle 4" descr="dolphin03_1024x768"/>
          <p:cNvSpPr>
            <a:spLocks noGrp="1" noChangeArrowheads="1"/>
          </p:cNvSpPr>
          <p:nvPr>
            <p:ph idx="1"/>
          </p:nvPr>
        </p:nvSpPr>
        <p:spPr>
          <a:xfrm>
            <a:off x="423863" y="276225"/>
            <a:ext cx="6403975" cy="4727575"/>
          </a:xfrm>
        </p:spPr>
        <p:txBody>
          <a:bodyPr/>
          <a:lstStyle/>
          <a:p>
            <a:pPr algn="ctr" eaLnBrk="1" hangingPunct="1">
              <a:buFont typeface="Wingdings" panose="05000000000000000000" pitchFamily="2" charset="2"/>
              <a:buNone/>
            </a:pPr>
            <a:endParaRPr lang="uz-Cyrl-UZ" altLang="ru-RU" smtClean="0"/>
          </a:p>
          <a:p>
            <a:pPr algn="ctr" eaLnBrk="1" hangingPunct="1">
              <a:buFont typeface="Wingdings" panose="05000000000000000000" pitchFamily="2" charset="2"/>
              <a:buNone/>
            </a:pPr>
            <a:endParaRPr lang="uz-Cyrl-UZ" altLang="ru-RU" smtClean="0"/>
          </a:p>
          <a:p>
            <a:pPr algn="ctr" eaLnBrk="1" hangingPunct="1">
              <a:buFont typeface="Wingdings" panose="05000000000000000000" pitchFamily="2" charset="2"/>
              <a:buNone/>
            </a:pPr>
            <a:endParaRPr lang="uz-Latn-UZ" altLang="ru-RU" smtClean="0"/>
          </a:p>
          <a:p>
            <a:pPr algn="ctr" eaLnBrk="1" hangingPunct="1">
              <a:buFont typeface="Wingdings" panose="05000000000000000000" pitchFamily="2" charset="2"/>
              <a:buNone/>
            </a:pPr>
            <a:endParaRPr lang="uz-Cyrl-UZ" altLang="ru-RU" smtClean="0"/>
          </a:p>
          <a:p>
            <a:pPr algn="ctr" eaLnBrk="1" hangingPunct="1">
              <a:buFont typeface="Wingdings" panose="05000000000000000000" pitchFamily="2" charset="2"/>
              <a:buNone/>
            </a:pPr>
            <a:r>
              <a:rPr lang="en-US" altLang="ru-RU" sz="4000" smtClean="0">
                <a:solidFill>
                  <a:srgbClr val="002060"/>
                </a:solidFill>
                <a:latin typeface="Times New Roman" panose="02020603050405020304" pitchFamily="18" charset="0"/>
                <a:cs typeface="Times New Roman" panose="02020603050405020304" pitchFamily="18" charset="0"/>
              </a:rPr>
              <a:t>Эътиборларингиз учун раҳмат!</a:t>
            </a:r>
            <a:endParaRPr lang="ru-RU" altLang="ru-RU" sz="4000" smtClean="0">
              <a:solidFill>
                <a:srgbClr val="002060"/>
              </a:solidFill>
              <a:latin typeface="Times New Roman" panose="02020603050405020304" pitchFamily="18" charset="0"/>
              <a:cs typeface="Times New Roman" panose="02020603050405020304" pitchFamily="18" charset="0"/>
            </a:endParaRPr>
          </a:p>
        </p:txBody>
      </p:sp>
      <p:sp>
        <p:nvSpPr>
          <p:cNvPr id="16387"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F422C59-C6D7-4E38-AB51-A4136DF33180}" type="slidenum">
              <a:rPr lang="ru-RU" altLang="ru-RU">
                <a:solidFill>
                  <a:srgbClr val="595959"/>
                </a:solidFill>
                <a:latin typeface="Century Gothic" panose="020B0502020202020204" pitchFamily="34" charset="0"/>
              </a:rPr>
              <a:pPr/>
              <a:t>13</a:t>
            </a:fld>
            <a:endParaRPr lang="ru-RU" altLang="ru-RU">
              <a:solidFill>
                <a:srgbClr val="595959"/>
              </a:solidFill>
              <a:latin typeface="Century Gothic" panose="020B0502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1122308">
                                            <p:txEl>
                                              <p:pRg st="4" end="4"/>
                                            </p:txEl>
                                          </p:spTgt>
                                        </p:tgtEl>
                                        <p:attrNameLst>
                                          <p:attrName>style.visibility</p:attrName>
                                        </p:attrNameLst>
                                      </p:cBhvr>
                                      <p:to>
                                        <p:strVal val="visible"/>
                                      </p:to>
                                    </p:set>
                                    <p:animEffect transition="in" filter="fade">
                                      <p:cBhvr>
                                        <p:cTn id="7" dur="800" decel="100000"/>
                                        <p:tgtEl>
                                          <p:spTgt spid="1122308">
                                            <p:txEl>
                                              <p:pRg st="4" end="4"/>
                                            </p:txEl>
                                          </p:spTgt>
                                        </p:tgtEl>
                                      </p:cBhvr>
                                    </p:animEffect>
                                    <p:anim calcmode="lin" valueType="num">
                                      <p:cBhvr>
                                        <p:cTn id="8" dur="800" decel="100000" fill="hold"/>
                                        <p:tgtEl>
                                          <p:spTgt spid="1122308">
                                            <p:txEl>
                                              <p:pRg st="4" end="4"/>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1122308">
                                            <p:txEl>
                                              <p:pRg st="4" end="4"/>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1122308">
                                            <p:txEl>
                                              <p:pRg st="4" end="4"/>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122308">
                                            <p:txEl>
                                              <p:pRg st="4" end="4"/>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122308">
                                            <p:txEl>
                                              <p:pRg st="4" end="4"/>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2308"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bg>
      <p:bgPr>
        <a:solidFill>
          <a:schemeClr val="bg2"/>
        </a:solidFill>
        <a:effectLst/>
      </p:bgPr>
    </p:bg>
    <p:spTree>
      <p:nvGrpSpPr>
        <p:cNvPr id="1" name=""/>
        <p:cNvGrpSpPr/>
        <p:nvPr/>
      </p:nvGrpSpPr>
      <p:grpSpPr>
        <a:xfrm>
          <a:off x="0" y="0"/>
          <a:ext cx="0" cy="0"/>
          <a:chOff x="0" y="0"/>
          <a:chExt cx="0" cy="0"/>
        </a:xfrm>
      </p:grpSpPr>
      <p:sp>
        <p:nvSpPr>
          <p:cNvPr id="995330" name="Rectangle 2"/>
          <p:cNvSpPr>
            <a:spLocks noChangeArrowheads="1"/>
          </p:cNvSpPr>
          <p:nvPr/>
        </p:nvSpPr>
        <p:spPr bwMode="auto">
          <a:xfrm>
            <a:off x="209550" y="0"/>
            <a:ext cx="6721475" cy="822325"/>
          </a:xfrm>
          <a:prstGeom prst="rect">
            <a:avLst/>
          </a:prstGeom>
          <a:noFill/>
          <a:ln w="9525">
            <a:noFill/>
            <a:miter lim="800000"/>
            <a:headEnd/>
            <a:tailEnd/>
          </a:ln>
          <a:effectLst/>
        </p:spPr>
        <p:txBody>
          <a:bodyPr lIns="68425" tIns="34212" rIns="68425" bIns="34212"/>
          <a:lstStyle/>
          <a:p>
            <a:pPr marL="608218" indent="-608218" algn="ctr" eaLnBrk="1" hangingPunct="1">
              <a:spcBef>
                <a:spcPts val="449"/>
              </a:spcBef>
              <a:buClr>
                <a:schemeClr val="tx1"/>
              </a:buClr>
              <a:buSzPct val="80000"/>
              <a:defRPr/>
            </a:pPr>
            <a:endParaRPr lang="ru-RU" sz="2100" b="1">
              <a:solidFill>
                <a:schemeClr val="bg1"/>
              </a:solidFill>
              <a:effectLst>
                <a:outerShdw blurRad="38100" dist="38100" dir="2700000" algn="tl">
                  <a:srgbClr val="000000"/>
                </a:outerShdw>
              </a:effectLst>
              <a:latin typeface="Times New Roman" pitchFamily="18" charset="0"/>
            </a:endParaRPr>
          </a:p>
        </p:txBody>
      </p:sp>
      <p:sp>
        <p:nvSpPr>
          <p:cNvPr id="6147" name="Заголовок 1"/>
          <p:cNvSpPr>
            <a:spLocks noGrp="1"/>
          </p:cNvSpPr>
          <p:nvPr>
            <p:ph type="title"/>
          </p:nvPr>
        </p:nvSpPr>
        <p:spPr bwMode="auto">
          <a:xfrm>
            <a:off x="287338" y="225425"/>
            <a:ext cx="6686550" cy="482600"/>
          </a:xfrm>
          <a:solidFill>
            <a:srgbClr val="002060"/>
          </a:solidFill>
        </p:spPr>
        <p:txBody>
          <a:bodyPr wrap="square" numCol="1" anchorCtr="0" compatLnSpc="1">
            <a:prstTxWarp prst="textNoShape">
              <a:avLst/>
            </a:prstTxWarp>
          </a:bodyPr>
          <a:lstStyle/>
          <a:p>
            <a:pPr eaLnBrk="1" hangingPunct="1"/>
            <a:r>
              <a:rPr lang="uz-Cyrl-UZ" altLang="ru-RU" sz="2400" b="1" smtClean="0">
                <a:solidFill>
                  <a:schemeClr val="bg1"/>
                </a:solidFill>
                <a:effectLst/>
                <a:latin typeface="Times New Roman" panose="02020603050405020304" pitchFamily="18" charset="0"/>
                <a:cs typeface="Times New Roman" panose="02020603050405020304" pitchFamily="18" charset="0"/>
              </a:rPr>
              <a:t>Монополиянинг ижобий ва салбий томонлари</a:t>
            </a:r>
            <a:endParaRPr lang="ru-RU" altLang="ru-RU" sz="2400" b="1" smtClean="0">
              <a:solidFill>
                <a:schemeClr val="bg1"/>
              </a:solidFill>
              <a:effectLst/>
              <a:latin typeface="Times New Roman" panose="02020603050405020304" pitchFamily="18" charset="0"/>
              <a:cs typeface="Times New Roman" panose="02020603050405020304" pitchFamily="18" charset="0"/>
            </a:endParaRPr>
          </a:p>
        </p:txBody>
      </p:sp>
      <p:sp>
        <p:nvSpPr>
          <p:cNvPr id="3" name="Объект 2"/>
          <p:cNvSpPr>
            <a:spLocks noGrp="1"/>
          </p:cNvSpPr>
          <p:nvPr>
            <p:ph sz="half" idx="2"/>
          </p:nvPr>
        </p:nvSpPr>
        <p:spPr>
          <a:xfrm>
            <a:off x="3644900" y="823913"/>
            <a:ext cx="3286125" cy="3549650"/>
          </a:xfrm>
          <a:blipFill>
            <a:blip r:embed="rId2"/>
            <a:tile tx="0" ty="0" sx="100000" sy="100000" flip="none" algn="tl"/>
          </a:blipFill>
          <a:ln>
            <a:solidFill>
              <a:srgbClr val="C00000"/>
            </a:solidFill>
          </a:ln>
        </p:spPr>
        <p:txBody>
          <a:bodyPr rtlCol="0">
            <a:normAutofit/>
          </a:bodyPr>
          <a:lstStyle/>
          <a:p>
            <a:pPr marL="0" indent="0" algn="ctr" defTabSz="684246" eaLnBrk="1" fontAlgn="auto" hangingPunct="1">
              <a:spcAft>
                <a:spcPts val="0"/>
              </a:spcAft>
              <a:buFont typeface="Arial" panose="020B0604020202020204" pitchFamily="34" charset="0"/>
              <a:buNone/>
              <a:defRPr/>
            </a:pPr>
            <a:r>
              <a:rPr lang="uz-Cyrl-UZ" b="1" u="sng" dirty="0" smtClean="0">
                <a:solidFill>
                  <a:srgbClr val="002060"/>
                </a:solidFill>
                <a:latin typeface="Times New Roman" pitchFamily="18" charset="0"/>
                <a:cs typeface="Times New Roman" pitchFamily="18" charset="0"/>
              </a:rPr>
              <a:t>Салбий томонлари</a:t>
            </a:r>
            <a:r>
              <a:rPr lang="uz-Cyrl-UZ" b="1" u="sng" dirty="0" smtClean="0">
                <a:solidFill>
                  <a:srgbClr val="002060"/>
                </a:solidFill>
                <a:latin typeface="Times New Roman" pitchFamily="18" charset="0"/>
                <a:cs typeface="Times New Roman" pitchFamily="18" charset="0"/>
              </a:rPr>
              <a:t>:</a:t>
            </a:r>
          </a:p>
          <a:p>
            <a:pPr marL="0" indent="0" algn="ctr" defTabSz="684246" eaLnBrk="1" fontAlgn="auto" hangingPunct="1">
              <a:spcAft>
                <a:spcPts val="0"/>
              </a:spcAft>
              <a:buFont typeface="Arial" panose="020B0604020202020204" pitchFamily="34" charset="0"/>
              <a:buNone/>
              <a:defRPr/>
            </a:pPr>
            <a:endParaRPr lang="uz-Cyrl-UZ" sz="1100" b="1" u="sng" dirty="0" smtClean="0">
              <a:solidFill>
                <a:srgbClr val="002060"/>
              </a:solidFill>
              <a:latin typeface="Times New Roman" pitchFamily="18" charset="0"/>
              <a:cs typeface="Times New Roman" pitchFamily="18" charset="0"/>
            </a:endParaRPr>
          </a:p>
          <a:p>
            <a:pPr marL="0" indent="266700" algn="just" defTabSz="684246" eaLnBrk="1" fontAlgn="auto" hangingPunct="1">
              <a:spcAft>
                <a:spcPts val="0"/>
              </a:spcAft>
              <a:buFont typeface="Arial" panose="020B0604020202020204" pitchFamily="34" charset="0"/>
              <a:buAutoNum type="arabicPeriod"/>
              <a:defRPr/>
            </a:pPr>
            <a:r>
              <a:rPr lang="ru-RU" sz="1600" dirty="0" err="1" smtClean="0">
                <a:solidFill>
                  <a:srgbClr val="002060"/>
                </a:solidFill>
                <a:latin typeface="Times New Roman" pitchFamily="18" charset="0"/>
                <a:cs typeface="Times New Roman" pitchFamily="18" charset="0"/>
              </a:rPr>
              <a:t>Йириклашган</a:t>
            </a:r>
            <a:r>
              <a:rPr lang="ru-RU" sz="1600" dirty="0" smtClean="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фирмалар</a:t>
            </a:r>
            <a:r>
              <a:rPr lang="ru-RU" sz="1600"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ўз</a:t>
            </a:r>
            <a:r>
              <a:rPr lang="ru-RU" sz="1600"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маҳсулоти</a:t>
            </a:r>
            <a:r>
              <a:rPr lang="ru-RU" sz="1600"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сифатини</a:t>
            </a:r>
            <a:r>
              <a:rPr lang="ru-RU" sz="1600"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оширишга</a:t>
            </a:r>
            <a:r>
              <a:rPr lang="ru-RU" sz="1600"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ва</a:t>
            </a:r>
            <a:r>
              <a:rPr lang="ru-RU" sz="1600"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уни</a:t>
            </a:r>
            <a:r>
              <a:rPr lang="ru-RU" sz="1600" dirty="0">
                <a:solidFill>
                  <a:srgbClr val="002060"/>
                </a:solidFill>
                <a:latin typeface="Times New Roman" pitchFamily="18" charset="0"/>
                <a:cs typeface="Times New Roman" pitchFamily="18" charset="0"/>
              </a:rPr>
              <a:t> тез-тез </a:t>
            </a:r>
            <a:r>
              <a:rPr lang="ru-RU" sz="1600" dirty="0" err="1">
                <a:solidFill>
                  <a:srgbClr val="002060"/>
                </a:solidFill>
                <a:latin typeface="Times New Roman" pitchFamily="18" charset="0"/>
                <a:cs typeface="Times New Roman" pitchFamily="18" charset="0"/>
              </a:rPr>
              <a:t>янгилашга</a:t>
            </a:r>
            <a:r>
              <a:rPr lang="ru-RU" sz="1600" dirty="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алоҳида</a:t>
            </a:r>
            <a:r>
              <a:rPr lang="ru-RU" sz="1600" dirty="0" smtClean="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эътибор</a:t>
            </a:r>
            <a:r>
              <a:rPr lang="ru-RU" sz="1600"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беради</a:t>
            </a:r>
            <a:r>
              <a:rPr lang="ru-RU" sz="1600"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деб</a:t>
            </a:r>
            <a:r>
              <a:rPr lang="ru-RU" sz="1600" dirty="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бўлмайди</a:t>
            </a:r>
            <a:r>
              <a:rPr lang="ru-RU" sz="1600" dirty="0" smtClean="0">
                <a:solidFill>
                  <a:srgbClr val="002060"/>
                </a:solidFill>
                <a:latin typeface="Times New Roman" pitchFamily="18" charset="0"/>
                <a:cs typeface="Times New Roman" pitchFamily="18" charset="0"/>
              </a:rPr>
              <a:t>;</a:t>
            </a:r>
          </a:p>
          <a:p>
            <a:pPr marL="0" indent="266700" algn="just" defTabSz="684246" eaLnBrk="1" fontAlgn="auto" hangingPunct="1">
              <a:spcAft>
                <a:spcPts val="0"/>
              </a:spcAft>
              <a:buFont typeface="Arial" panose="020B0604020202020204" pitchFamily="34" charset="0"/>
              <a:buAutoNum type="arabicPeriod"/>
              <a:defRPr/>
            </a:pPr>
            <a:r>
              <a:rPr lang="ru-RU" sz="1600" dirty="0">
                <a:solidFill>
                  <a:srgbClr val="002060"/>
                </a:solidFill>
                <a:latin typeface="Times New Roman" pitchFamily="18" charset="0"/>
                <a:cs typeface="Times New Roman" pitchFamily="18" charset="0"/>
              </a:rPr>
              <a:t>Монополист </a:t>
            </a:r>
            <a:r>
              <a:rPr lang="ru-RU" sz="1600" dirty="0" err="1">
                <a:solidFill>
                  <a:srgbClr val="002060"/>
                </a:solidFill>
                <a:latin typeface="Times New Roman" pitchFamily="18" charset="0"/>
                <a:cs typeface="Times New Roman" pitchFamily="18" charset="0"/>
              </a:rPr>
              <a:t>нархни</a:t>
            </a:r>
            <a:r>
              <a:rPr lang="ru-RU" sz="1600"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чекли</a:t>
            </a:r>
            <a:r>
              <a:rPr lang="ru-RU" sz="1600"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харажатдан</a:t>
            </a:r>
            <a:r>
              <a:rPr lang="ru-RU" sz="1600"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юқори</a:t>
            </a:r>
            <a:r>
              <a:rPr lang="ru-RU" sz="1600" dirty="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қилиб</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белгилайди</a:t>
            </a:r>
            <a:r>
              <a:rPr lang="ru-RU" sz="1600" dirty="0" smtClean="0">
                <a:solidFill>
                  <a:srgbClr val="002060"/>
                </a:solidFill>
                <a:latin typeface="Times New Roman" pitchFamily="18" charset="0"/>
                <a:cs typeface="Times New Roman" pitchFamily="18" charset="0"/>
              </a:rPr>
              <a:t>;</a:t>
            </a:r>
          </a:p>
          <a:p>
            <a:pPr marL="0" indent="266700" algn="just" defTabSz="684246" eaLnBrk="1" fontAlgn="auto" hangingPunct="1">
              <a:spcAft>
                <a:spcPts val="0"/>
              </a:spcAft>
              <a:buFont typeface="Arial" panose="020B0604020202020204" pitchFamily="34" charset="0"/>
              <a:buAutoNum type="arabicPeriod"/>
              <a:defRPr/>
            </a:pPr>
            <a:r>
              <a:rPr lang="ru-RU" sz="1600" dirty="0" err="1">
                <a:solidFill>
                  <a:srgbClr val="002060"/>
                </a:solidFill>
                <a:latin typeface="Times New Roman" pitchFamily="18" charset="0"/>
                <a:cs typeface="Times New Roman" pitchFamily="18" charset="0"/>
              </a:rPr>
              <a:t>Монопол</a:t>
            </a:r>
            <a:r>
              <a:rPr lang="ru-RU" sz="1600"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нархнинг</a:t>
            </a:r>
            <a:r>
              <a:rPr lang="ru-RU" sz="1600"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ўрнатилиши</a:t>
            </a:r>
            <a:r>
              <a:rPr lang="ru-RU" sz="1600"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жамиятда</a:t>
            </a:r>
            <a:r>
              <a:rPr lang="ru-RU" sz="1600"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йўқотишларга</a:t>
            </a:r>
            <a:r>
              <a:rPr lang="ru-RU" sz="1600"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олиб</a:t>
            </a:r>
            <a:r>
              <a:rPr lang="ru-RU" sz="1600"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келади</a:t>
            </a:r>
            <a:endParaRPr lang="ru-RU" sz="1600" dirty="0" smtClean="0">
              <a:solidFill>
                <a:srgbClr val="002060"/>
              </a:solidFill>
              <a:latin typeface="Times New Roman" pitchFamily="18" charset="0"/>
              <a:cs typeface="Times New Roman" pitchFamily="18" charset="0"/>
            </a:endParaRPr>
          </a:p>
          <a:p>
            <a:pPr marL="0" indent="0" algn="just" defTabSz="684246" eaLnBrk="1" fontAlgn="auto" hangingPunct="1">
              <a:spcAft>
                <a:spcPts val="0"/>
              </a:spcAft>
              <a:buFont typeface="Arial" panose="020B0604020202020204" pitchFamily="34" charset="0"/>
              <a:buNone/>
              <a:defRPr/>
            </a:pPr>
            <a:r>
              <a:rPr lang="ru-RU" sz="1600" dirty="0" smtClean="0">
                <a:solidFill>
                  <a:srgbClr val="002060"/>
                </a:solidFill>
                <a:latin typeface="Times New Roman" pitchFamily="18" charset="0"/>
                <a:cs typeface="Times New Roman" pitchFamily="18" charset="0"/>
              </a:rPr>
              <a:t> </a:t>
            </a:r>
            <a:endParaRPr lang="ru-RU" sz="1600" b="1" dirty="0">
              <a:solidFill>
                <a:srgbClr val="002060"/>
              </a:solidFill>
              <a:latin typeface="Times New Roman" pitchFamily="18" charset="0"/>
              <a:cs typeface="Times New Roman" pitchFamily="18" charset="0"/>
            </a:endParaRPr>
          </a:p>
        </p:txBody>
      </p:sp>
      <p:sp>
        <p:nvSpPr>
          <p:cNvPr id="4" name="Объект 3"/>
          <p:cNvSpPr>
            <a:spLocks noGrp="1"/>
          </p:cNvSpPr>
          <p:nvPr>
            <p:ph sz="quarter" idx="13"/>
          </p:nvPr>
        </p:nvSpPr>
        <p:spPr>
          <a:xfrm>
            <a:off x="287338" y="823913"/>
            <a:ext cx="3168650" cy="3548062"/>
          </a:xfrm>
          <a:blipFill>
            <a:blip r:embed="rId2"/>
            <a:tile tx="0" ty="0" sx="100000" sy="100000" flip="none" algn="tl"/>
          </a:blipFill>
          <a:ln>
            <a:solidFill>
              <a:srgbClr val="C00000"/>
            </a:solidFill>
          </a:ln>
        </p:spPr>
        <p:txBody>
          <a:bodyPr rtlCol="0">
            <a:normAutofit/>
          </a:bodyPr>
          <a:lstStyle/>
          <a:p>
            <a:pPr marL="0" indent="0" algn="ctr" defTabSz="684246" eaLnBrk="1" fontAlgn="auto" hangingPunct="1">
              <a:spcAft>
                <a:spcPts val="0"/>
              </a:spcAft>
              <a:buFont typeface="Arial" panose="020B0604020202020204" pitchFamily="34" charset="0"/>
              <a:buNone/>
              <a:defRPr/>
            </a:pPr>
            <a:r>
              <a:rPr lang="uz-Cyrl-UZ" b="1" u="sng" dirty="0" smtClean="0">
                <a:solidFill>
                  <a:srgbClr val="002060"/>
                </a:solidFill>
                <a:latin typeface="Times New Roman" pitchFamily="18" charset="0"/>
                <a:cs typeface="Times New Roman" pitchFamily="18" charset="0"/>
              </a:rPr>
              <a:t>Ижобий томонлари:</a:t>
            </a:r>
          </a:p>
          <a:p>
            <a:pPr marL="0" indent="0" algn="ctr" defTabSz="684246" eaLnBrk="1" fontAlgn="auto" hangingPunct="1">
              <a:spcAft>
                <a:spcPts val="0"/>
              </a:spcAft>
              <a:buFont typeface="Arial" panose="020B0604020202020204" pitchFamily="34" charset="0"/>
              <a:buNone/>
              <a:defRPr/>
            </a:pPr>
            <a:endParaRPr lang="uz-Cyrl-UZ" sz="1000" b="1" u="sng" dirty="0" smtClean="0">
              <a:solidFill>
                <a:srgbClr val="002060"/>
              </a:solidFill>
              <a:latin typeface="Times New Roman" pitchFamily="18" charset="0"/>
              <a:cs typeface="Times New Roman" pitchFamily="18" charset="0"/>
            </a:endParaRPr>
          </a:p>
          <a:p>
            <a:pPr marL="0" indent="266700" algn="just" defTabSz="684246" eaLnBrk="1" fontAlgn="auto" hangingPunct="1">
              <a:spcAft>
                <a:spcPts val="0"/>
              </a:spcAft>
              <a:buFont typeface="Arial" panose="020B0604020202020204" pitchFamily="34" charset="0"/>
              <a:buAutoNum type="arabicPeriod"/>
              <a:defRPr/>
            </a:pPr>
            <a:r>
              <a:rPr lang="ru-RU" sz="1600" dirty="0" err="1" smtClean="0">
                <a:solidFill>
                  <a:srgbClr val="002060"/>
                </a:solidFill>
                <a:latin typeface="Times New Roman" pitchFamily="18" charset="0"/>
                <a:cs typeface="Times New Roman" pitchFamily="18" charset="0"/>
              </a:rPr>
              <a:t>Йириклашган</a:t>
            </a:r>
            <a:r>
              <a:rPr lang="ru-RU" sz="1600" dirty="0" smtClean="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корхоналарда</a:t>
            </a:r>
            <a:r>
              <a:rPr lang="ru-RU" sz="1600"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илмий</a:t>
            </a:r>
            <a:r>
              <a:rPr lang="ru-RU" sz="1600" dirty="0">
                <a:solidFill>
                  <a:srgbClr val="002060"/>
                </a:solidFill>
                <a:latin typeface="Times New Roman" pitchFamily="18" charset="0"/>
                <a:cs typeface="Times New Roman" pitchFamily="18" charset="0"/>
              </a:rPr>
              <a:t>-техник </a:t>
            </a:r>
            <a:r>
              <a:rPr lang="ru-RU" sz="1600" dirty="0" err="1">
                <a:solidFill>
                  <a:srgbClr val="002060"/>
                </a:solidFill>
                <a:latin typeface="Times New Roman" pitchFamily="18" charset="0"/>
                <a:cs typeface="Times New Roman" pitchFamily="18" charset="0"/>
              </a:rPr>
              <a:t>ривожланиш</a:t>
            </a:r>
            <a:r>
              <a:rPr lang="ru-RU" sz="1600"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имконияти</a:t>
            </a:r>
            <a:r>
              <a:rPr lang="ru-RU" sz="1600" dirty="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катта</a:t>
            </a:r>
            <a:r>
              <a:rPr lang="ru-RU" sz="1600" dirty="0" smtClean="0">
                <a:solidFill>
                  <a:srgbClr val="002060"/>
                </a:solidFill>
                <a:latin typeface="Times New Roman" pitchFamily="18" charset="0"/>
                <a:cs typeface="Times New Roman" pitchFamily="18" charset="0"/>
              </a:rPr>
              <a:t>;</a:t>
            </a:r>
          </a:p>
          <a:p>
            <a:pPr marL="0" indent="266700" algn="just" defTabSz="684246" eaLnBrk="1" fontAlgn="auto" hangingPunct="1">
              <a:spcAft>
                <a:spcPts val="0"/>
              </a:spcAft>
              <a:buFont typeface="Arial" panose="020B0604020202020204" pitchFamily="34" charset="0"/>
              <a:buAutoNum type="arabicPeriod"/>
              <a:defRPr/>
            </a:pPr>
            <a:r>
              <a:rPr lang="ru-RU" sz="1600" dirty="0" err="1" smtClean="0">
                <a:solidFill>
                  <a:srgbClr val="002060"/>
                </a:solidFill>
                <a:latin typeface="Times New Roman" pitchFamily="18" charset="0"/>
                <a:cs typeface="Times New Roman" pitchFamily="18" charset="0"/>
              </a:rPr>
              <a:t>Молиявий</a:t>
            </a:r>
            <a:r>
              <a:rPr lang="ru-RU" sz="1600" dirty="0" smtClean="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имкониятлар</a:t>
            </a:r>
            <a:r>
              <a:rPr lang="ru-RU" sz="1600" dirty="0" smtClean="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ҳам</a:t>
            </a:r>
            <a:r>
              <a:rPr lang="ru-RU" sz="1600" dirty="0">
                <a:solidFill>
                  <a:srgbClr val="002060"/>
                </a:solidFill>
                <a:latin typeface="Times New Roman" pitchFamily="18" charset="0"/>
                <a:cs typeface="Times New Roman" pitchFamily="18" charset="0"/>
              </a:rPr>
              <a:t> </a:t>
            </a:r>
            <a:r>
              <a:rPr lang="ru-RU" sz="1600" dirty="0" err="1" smtClean="0">
                <a:solidFill>
                  <a:srgbClr val="002060"/>
                </a:solidFill>
                <a:latin typeface="Times New Roman" pitchFamily="18" charset="0"/>
                <a:cs typeface="Times New Roman" pitchFamily="18" charset="0"/>
              </a:rPr>
              <a:t>катта</a:t>
            </a:r>
            <a:r>
              <a:rPr lang="ru-RU" sz="1600" dirty="0" smtClean="0">
                <a:solidFill>
                  <a:srgbClr val="002060"/>
                </a:solidFill>
                <a:latin typeface="Times New Roman" pitchFamily="18" charset="0"/>
                <a:cs typeface="Times New Roman" pitchFamily="18" charset="0"/>
              </a:rPr>
              <a:t>;</a:t>
            </a:r>
          </a:p>
          <a:p>
            <a:pPr marL="0" indent="266700" algn="just" defTabSz="684246" eaLnBrk="1" fontAlgn="auto" hangingPunct="1">
              <a:spcAft>
                <a:spcPts val="0"/>
              </a:spcAft>
              <a:buFont typeface="Arial" panose="020B0604020202020204" pitchFamily="34" charset="0"/>
              <a:buAutoNum type="arabicPeriod"/>
              <a:defRPr/>
            </a:pPr>
            <a:r>
              <a:rPr lang="ru-RU" sz="1600" dirty="0" err="1">
                <a:solidFill>
                  <a:srgbClr val="002060"/>
                </a:solidFill>
                <a:latin typeface="Times New Roman" pitchFamily="18" charset="0"/>
                <a:cs typeface="Times New Roman" pitchFamily="18" charset="0"/>
              </a:rPr>
              <a:t>Йириклашган</a:t>
            </a:r>
            <a:r>
              <a:rPr lang="ru-RU" sz="1600"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корхоналаргина</a:t>
            </a:r>
            <a:r>
              <a:rPr lang="ru-RU" sz="1600" dirty="0">
                <a:solidFill>
                  <a:srgbClr val="002060"/>
                </a:solidFill>
                <a:latin typeface="Times New Roman" pitchFamily="18" charset="0"/>
                <a:cs typeface="Times New Roman" pitchFamily="18" charset="0"/>
              </a:rPr>
              <a:t> </a:t>
            </a:r>
            <a:r>
              <a:rPr lang="ru-RU" sz="1600" b="1" dirty="0">
                <a:solidFill>
                  <a:srgbClr val="002060"/>
                </a:solidFill>
                <a:latin typeface="Times New Roman" pitchFamily="18" charset="0"/>
                <a:cs typeface="Times New Roman" pitchFamily="18" charset="0"/>
              </a:rPr>
              <a:t>масштаб </a:t>
            </a:r>
            <a:r>
              <a:rPr lang="ru-RU" sz="1600" b="1" dirty="0" err="1">
                <a:solidFill>
                  <a:srgbClr val="002060"/>
                </a:solidFill>
                <a:latin typeface="Times New Roman" pitchFamily="18" charset="0"/>
                <a:cs typeface="Times New Roman" pitchFamily="18" charset="0"/>
              </a:rPr>
              <a:t>самарасидан</a:t>
            </a:r>
            <a:r>
              <a:rPr lang="ru-RU" sz="1600" b="1"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яхшироқ</a:t>
            </a:r>
            <a:r>
              <a:rPr lang="ru-RU" sz="1600"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фойдалана</a:t>
            </a:r>
            <a:r>
              <a:rPr lang="ru-RU" sz="1600" dirty="0">
                <a:solidFill>
                  <a:srgbClr val="002060"/>
                </a:solidFill>
                <a:latin typeface="Times New Roman" pitchFamily="18" charset="0"/>
                <a:cs typeface="Times New Roman" pitchFamily="18" charset="0"/>
              </a:rPr>
              <a:t> </a:t>
            </a:r>
            <a:r>
              <a:rPr lang="ru-RU" sz="1600" dirty="0" err="1">
                <a:solidFill>
                  <a:srgbClr val="002060"/>
                </a:solidFill>
                <a:latin typeface="Times New Roman" pitchFamily="18" charset="0"/>
                <a:cs typeface="Times New Roman" pitchFamily="18" charset="0"/>
              </a:rPr>
              <a:t>оладилар</a:t>
            </a:r>
            <a:endParaRPr lang="ru-RU" sz="1600" dirty="0">
              <a:solidFill>
                <a:srgbClr val="002060"/>
              </a:solidFill>
              <a:latin typeface="Times New Roman" pitchFamily="18" charset="0"/>
              <a:cs typeface="Times New Roman" pitchFamily="18" charset="0"/>
            </a:endParaRPr>
          </a:p>
        </p:txBody>
      </p:sp>
      <p:sp>
        <p:nvSpPr>
          <p:cNvPr id="6150" name="Заголовок 1"/>
          <p:cNvSpPr txBox="1">
            <a:spLocks/>
          </p:cNvSpPr>
          <p:nvPr/>
        </p:nvSpPr>
        <p:spPr bwMode="auto">
          <a:xfrm>
            <a:off x="351631" y="4515999"/>
            <a:ext cx="6586537" cy="671512"/>
          </a:xfrm>
          <a:prstGeom prst="rect">
            <a:avLst/>
          </a:prstGeom>
          <a:solidFill>
            <a:schemeClr val="accent1">
              <a:lumMod val="20000"/>
              <a:lumOff val="80000"/>
            </a:schemeClr>
          </a:solidFill>
          <a:ln>
            <a:solidFill>
              <a:srgbClr val="C00000"/>
            </a:solidFill>
          </a:ln>
        </p:spPr>
        <p:txBody>
          <a:bodyPr lIns="68425" tIns="34212" rIns="68425" bIns="34212" anchor="b"/>
          <a:lstStyle>
            <a:lvl1pPr defTabSz="684213">
              <a:spcBef>
                <a:spcPct val="20000"/>
              </a:spcBef>
              <a:buFont typeface="Arial" panose="020B0604020202020204" pitchFamily="34" charset="0"/>
              <a:buChar char="•"/>
              <a:defRPr>
                <a:solidFill>
                  <a:srgbClr val="7F7F7F"/>
                </a:solidFill>
                <a:latin typeface="Century Gothic" panose="020B0502020202020204" pitchFamily="34" charset="0"/>
              </a:defRPr>
            </a:lvl1pPr>
            <a:lvl2pPr marL="742950" indent="-285750" defTabSz="684213">
              <a:spcBef>
                <a:spcPct val="20000"/>
              </a:spcBef>
              <a:buFont typeface="Courier New" panose="02070309020205020404" pitchFamily="49" charset="0"/>
              <a:buChar char="o"/>
              <a:defRPr sz="1200">
                <a:solidFill>
                  <a:srgbClr val="7F7F7F"/>
                </a:solidFill>
                <a:latin typeface="Century Gothic" panose="020B0502020202020204" pitchFamily="34" charset="0"/>
              </a:defRPr>
            </a:lvl2pPr>
            <a:lvl3pPr marL="1143000" indent="-228600" defTabSz="684213">
              <a:spcBef>
                <a:spcPct val="20000"/>
              </a:spcBef>
              <a:buFont typeface="Arial" panose="020B0604020202020204" pitchFamily="34" charset="0"/>
              <a:buChar char="•"/>
              <a:defRPr sz="1200">
                <a:solidFill>
                  <a:srgbClr val="7F7F7F"/>
                </a:solidFill>
                <a:latin typeface="Century Gothic" panose="020B0502020202020204" pitchFamily="34" charset="0"/>
              </a:defRPr>
            </a:lvl3pPr>
            <a:lvl4pPr marL="1600200" indent="-228600" defTabSz="684213">
              <a:spcBef>
                <a:spcPct val="20000"/>
              </a:spcBef>
              <a:buFont typeface="Courier New" panose="02070309020205020404" pitchFamily="49" charset="0"/>
              <a:buChar char="o"/>
              <a:defRPr sz="1200">
                <a:solidFill>
                  <a:srgbClr val="7F7F7F"/>
                </a:solidFill>
                <a:latin typeface="Century Gothic" panose="020B0502020202020204" pitchFamily="34" charset="0"/>
              </a:defRPr>
            </a:lvl4pPr>
            <a:lvl5pPr marL="2057400" indent="-228600" defTabSz="684213">
              <a:spcBef>
                <a:spcPct val="20000"/>
              </a:spcBef>
              <a:buFont typeface="Arial" panose="020B0604020202020204" pitchFamily="34" charset="0"/>
              <a:buChar char="•"/>
              <a:defRPr sz="1200">
                <a:solidFill>
                  <a:srgbClr val="7F7F7F"/>
                </a:solidFill>
                <a:latin typeface="Century Gothic" panose="020B0502020202020204" pitchFamily="34" charset="0"/>
              </a:defRPr>
            </a:lvl5pPr>
            <a:lvl6pPr marL="2514600" indent="-228600" defTabSz="684213" eaLnBrk="0" fontAlgn="base" hangingPunct="0">
              <a:spcBef>
                <a:spcPct val="20000"/>
              </a:spcBef>
              <a:spcAft>
                <a:spcPct val="0"/>
              </a:spcAft>
              <a:buFont typeface="Arial" panose="020B0604020202020204" pitchFamily="34" charset="0"/>
              <a:buChar char="•"/>
              <a:defRPr sz="1200">
                <a:solidFill>
                  <a:srgbClr val="7F7F7F"/>
                </a:solidFill>
                <a:latin typeface="Century Gothic" panose="020B0502020202020204" pitchFamily="34" charset="0"/>
              </a:defRPr>
            </a:lvl6pPr>
            <a:lvl7pPr marL="2971800" indent="-228600" defTabSz="684213" eaLnBrk="0" fontAlgn="base" hangingPunct="0">
              <a:spcBef>
                <a:spcPct val="20000"/>
              </a:spcBef>
              <a:spcAft>
                <a:spcPct val="0"/>
              </a:spcAft>
              <a:buFont typeface="Arial" panose="020B0604020202020204" pitchFamily="34" charset="0"/>
              <a:buChar char="•"/>
              <a:defRPr sz="1200">
                <a:solidFill>
                  <a:srgbClr val="7F7F7F"/>
                </a:solidFill>
                <a:latin typeface="Century Gothic" panose="020B0502020202020204" pitchFamily="34" charset="0"/>
              </a:defRPr>
            </a:lvl7pPr>
            <a:lvl8pPr marL="3429000" indent="-228600" defTabSz="684213" eaLnBrk="0" fontAlgn="base" hangingPunct="0">
              <a:spcBef>
                <a:spcPct val="20000"/>
              </a:spcBef>
              <a:spcAft>
                <a:spcPct val="0"/>
              </a:spcAft>
              <a:buFont typeface="Arial" panose="020B0604020202020204" pitchFamily="34" charset="0"/>
              <a:buChar char="•"/>
              <a:defRPr sz="1200">
                <a:solidFill>
                  <a:srgbClr val="7F7F7F"/>
                </a:solidFill>
                <a:latin typeface="Century Gothic" panose="020B0502020202020204" pitchFamily="34" charset="0"/>
              </a:defRPr>
            </a:lvl8pPr>
            <a:lvl9pPr marL="3886200" indent="-228600" defTabSz="684213" eaLnBrk="0" fontAlgn="base" hangingPunct="0">
              <a:spcBef>
                <a:spcPct val="20000"/>
              </a:spcBef>
              <a:spcAft>
                <a:spcPct val="0"/>
              </a:spcAft>
              <a:buFont typeface="Arial" panose="020B0604020202020204" pitchFamily="34" charset="0"/>
              <a:buChar char="•"/>
              <a:defRPr sz="1200">
                <a:solidFill>
                  <a:srgbClr val="7F7F7F"/>
                </a:solidFill>
                <a:latin typeface="Century Gothic" panose="020B0502020202020204" pitchFamily="34" charset="0"/>
              </a:defRPr>
            </a:lvl9pPr>
          </a:lstStyle>
          <a:p>
            <a:pPr algn="just" eaLnBrk="1" hangingPunct="1">
              <a:spcBef>
                <a:spcPct val="0"/>
              </a:spcBef>
              <a:buFontTx/>
              <a:buNone/>
            </a:pPr>
            <a:r>
              <a:rPr lang="ru-RU" altLang="ru-RU" sz="1400" b="1" dirty="0" err="1">
                <a:solidFill>
                  <a:schemeClr val="tx1"/>
                </a:solidFill>
                <a:latin typeface="Times New Roman" panose="02020603050405020304" pitchFamily="18" charset="0"/>
                <a:cs typeface="Times New Roman" panose="02020603050405020304" pitchFamily="18" charset="0"/>
              </a:rPr>
              <a:t>Нарх</a:t>
            </a:r>
            <a:r>
              <a:rPr lang="ru-RU" altLang="ru-RU" sz="1400" b="1" dirty="0">
                <a:solidFill>
                  <a:schemeClr val="tx1"/>
                </a:solidFill>
                <a:latin typeface="Times New Roman" panose="02020603050405020304" pitchFamily="18" charset="0"/>
                <a:cs typeface="Times New Roman" panose="02020603050405020304" pitchFamily="18" charset="0"/>
              </a:rPr>
              <a:t> </a:t>
            </a:r>
            <a:r>
              <a:rPr lang="ru-RU" altLang="ru-RU" sz="1400" b="1" dirty="0" err="1">
                <a:solidFill>
                  <a:schemeClr val="tx1"/>
                </a:solidFill>
                <a:latin typeface="Times New Roman" panose="02020603050405020304" pitchFamily="18" charset="0"/>
                <a:cs typeface="Times New Roman" panose="02020603050405020304" pitchFamily="18" charset="0"/>
              </a:rPr>
              <a:t>қанчалик</a:t>
            </a:r>
            <a:r>
              <a:rPr lang="ru-RU" altLang="ru-RU" sz="1400" b="1" dirty="0">
                <a:solidFill>
                  <a:schemeClr val="tx1"/>
                </a:solidFill>
                <a:latin typeface="Times New Roman" panose="02020603050405020304" pitchFamily="18" charset="0"/>
                <a:cs typeface="Times New Roman" panose="02020603050405020304" pitchFamily="18" charset="0"/>
              </a:rPr>
              <a:t> </a:t>
            </a:r>
            <a:r>
              <a:rPr lang="ru-RU" altLang="ru-RU" sz="1400" b="1" dirty="0" err="1">
                <a:solidFill>
                  <a:schemeClr val="tx1"/>
                </a:solidFill>
                <a:latin typeface="Times New Roman" panose="02020603050405020304" pitchFamily="18" charset="0"/>
                <a:cs typeface="Times New Roman" panose="02020603050405020304" pitchFamily="18" charset="0"/>
              </a:rPr>
              <a:t>юқори</a:t>
            </a:r>
            <a:r>
              <a:rPr lang="ru-RU" altLang="ru-RU" sz="1400" b="1" dirty="0">
                <a:solidFill>
                  <a:schemeClr val="tx1"/>
                </a:solidFill>
                <a:latin typeface="Times New Roman" panose="02020603050405020304" pitchFamily="18" charset="0"/>
                <a:cs typeface="Times New Roman" panose="02020603050405020304" pitchFamily="18" charset="0"/>
              </a:rPr>
              <a:t> </a:t>
            </a:r>
            <a:r>
              <a:rPr lang="ru-RU" altLang="ru-RU" sz="1400" b="1" dirty="0" err="1">
                <a:solidFill>
                  <a:schemeClr val="tx1"/>
                </a:solidFill>
                <a:latin typeface="Times New Roman" panose="02020603050405020304" pitchFamily="18" charset="0"/>
                <a:cs typeface="Times New Roman" panose="02020603050405020304" pitchFamily="18" charset="0"/>
              </a:rPr>
              <a:t>бўлса</a:t>
            </a:r>
            <a:r>
              <a:rPr lang="ru-RU" altLang="ru-RU" sz="1400" b="1" dirty="0">
                <a:solidFill>
                  <a:schemeClr val="tx1"/>
                </a:solidFill>
                <a:latin typeface="Times New Roman" panose="02020603050405020304" pitchFamily="18" charset="0"/>
                <a:cs typeface="Times New Roman" panose="02020603050405020304" pitchFamily="18" charset="0"/>
              </a:rPr>
              <a:t>, </a:t>
            </a:r>
            <a:r>
              <a:rPr lang="ru-RU" altLang="ru-RU" sz="1400" b="1" dirty="0" err="1">
                <a:solidFill>
                  <a:schemeClr val="tx1"/>
                </a:solidFill>
                <a:latin typeface="Times New Roman" panose="02020603050405020304" pitchFamily="18" charset="0"/>
                <a:cs typeface="Times New Roman" panose="02020603050405020304" pitchFamily="18" charset="0"/>
              </a:rPr>
              <a:t>жамиятнинг</a:t>
            </a:r>
            <a:r>
              <a:rPr lang="ru-RU" altLang="ru-RU" sz="1400" b="1" dirty="0">
                <a:solidFill>
                  <a:schemeClr val="tx1"/>
                </a:solidFill>
                <a:latin typeface="Times New Roman" panose="02020603050405020304" pitchFamily="18" charset="0"/>
                <a:cs typeface="Times New Roman" panose="02020603050405020304" pitchFamily="18" charset="0"/>
              </a:rPr>
              <a:t> </a:t>
            </a:r>
            <a:r>
              <a:rPr lang="ru-RU" altLang="ru-RU" sz="1400" b="1" dirty="0" err="1">
                <a:solidFill>
                  <a:schemeClr val="tx1"/>
                </a:solidFill>
                <a:latin typeface="Times New Roman" panose="02020603050405020304" pitchFamily="18" charset="0"/>
                <a:cs typeface="Times New Roman" panose="02020603050405020304" pitchFamily="18" charset="0"/>
              </a:rPr>
              <a:t>йўқотиши</a:t>
            </a:r>
            <a:r>
              <a:rPr lang="ru-RU" altLang="ru-RU" sz="1400" b="1" dirty="0">
                <a:solidFill>
                  <a:schemeClr val="tx1"/>
                </a:solidFill>
                <a:latin typeface="Times New Roman" panose="02020603050405020304" pitchFamily="18" charset="0"/>
                <a:cs typeface="Times New Roman" panose="02020603050405020304" pitchFamily="18" charset="0"/>
              </a:rPr>
              <a:t> </a:t>
            </a:r>
            <a:r>
              <a:rPr lang="ru-RU" altLang="ru-RU" sz="1400" b="1" dirty="0" err="1">
                <a:solidFill>
                  <a:schemeClr val="tx1"/>
                </a:solidFill>
                <a:latin typeface="Times New Roman" panose="02020603050405020304" pitchFamily="18" charset="0"/>
                <a:cs typeface="Times New Roman" panose="02020603050405020304" pitchFamily="18" charset="0"/>
              </a:rPr>
              <a:t>ҳам</a:t>
            </a:r>
            <a:r>
              <a:rPr lang="ru-RU" altLang="ru-RU" sz="1400" b="1" dirty="0">
                <a:solidFill>
                  <a:schemeClr val="tx1"/>
                </a:solidFill>
                <a:latin typeface="Times New Roman" panose="02020603050405020304" pitchFamily="18" charset="0"/>
                <a:cs typeface="Times New Roman" panose="02020603050405020304" pitchFamily="18" charset="0"/>
              </a:rPr>
              <a:t> </a:t>
            </a:r>
            <a:r>
              <a:rPr lang="ru-RU" altLang="ru-RU" sz="1400" b="1" dirty="0" err="1">
                <a:solidFill>
                  <a:schemeClr val="tx1"/>
                </a:solidFill>
                <a:latin typeface="Times New Roman" panose="02020603050405020304" pitchFamily="18" charset="0"/>
                <a:cs typeface="Times New Roman" panose="02020603050405020304" pitchFamily="18" charset="0"/>
              </a:rPr>
              <a:t>шунчалик</a:t>
            </a:r>
            <a:r>
              <a:rPr lang="ru-RU" altLang="ru-RU" sz="1400" b="1" dirty="0">
                <a:solidFill>
                  <a:schemeClr val="tx1"/>
                </a:solidFill>
                <a:latin typeface="Times New Roman" panose="02020603050405020304" pitchFamily="18" charset="0"/>
                <a:cs typeface="Times New Roman" panose="02020603050405020304" pitchFamily="18" charset="0"/>
              </a:rPr>
              <a:t> </a:t>
            </a:r>
            <a:r>
              <a:rPr lang="ru-RU" altLang="ru-RU" sz="1400" b="1" dirty="0" err="1">
                <a:solidFill>
                  <a:schemeClr val="tx1"/>
                </a:solidFill>
                <a:latin typeface="Times New Roman" panose="02020603050405020304" pitchFamily="18" charset="0"/>
                <a:cs typeface="Times New Roman" panose="02020603050405020304" pitchFamily="18" charset="0"/>
              </a:rPr>
              <a:t>кўп</a:t>
            </a:r>
            <a:r>
              <a:rPr lang="ru-RU" altLang="ru-RU" sz="1400" b="1" dirty="0">
                <a:solidFill>
                  <a:schemeClr val="tx1"/>
                </a:solidFill>
                <a:latin typeface="Times New Roman" panose="02020603050405020304" pitchFamily="18" charset="0"/>
                <a:cs typeface="Times New Roman" panose="02020603050405020304" pitchFamily="18" charset="0"/>
              </a:rPr>
              <a:t> </a:t>
            </a:r>
            <a:r>
              <a:rPr lang="ru-RU" altLang="ru-RU" sz="1400" b="1" dirty="0" err="1">
                <a:solidFill>
                  <a:schemeClr val="tx1"/>
                </a:solidFill>
                <a:latin typeface="Times New Roman" panose="02020603050405020304" pitchFamily="18" charset="0"/>
                <a:cs typeface="Times New Roman" panose="02020603050405020304" pitchFamily="18" charset="0"/>
              </a:rPr>
              <a:t>бўлади</a:t>
            </a:r>
            <a:r>
              <a:rPr lang="ru-RU" altLang="ru-RU" sz="1400" b="1" dirty="0">
                <a:solidFill>
                  <a:schemeClr val="tx1"/>
                </a:solidFill>
                <a:latin typeface="Times New Roman" panose="02020603050405020304" pitchFamily="18" charset="0"/>
                <a:cs typeface="Times New Roman" panose="02020603050405020304" pitchFamily="18" charset="0"/>
              </a:rPr>
              <a:t>. </a:t>
            </a:r>
            <a:r>
              <a:rPr lang="ru-RU" altLang="ru-RU" sz="1400" b="1" dirty="0" err="1">
                <a:solidFill>
                  <a:schemeClr val="tx1"/>
                </a:solidFill>
                <a:latin typeface="Times New Roman" panose="02020603050405020304" pitchFamily="18" charset="0"/>
                <a:cs typeface="Times New Roman" panose="02020603050405020304" pitchFamily="18" charset="0"/>
              </a:rPr>
              <a:t>Шунинг</a:t>
            </a:r>
            <a:r>
              <a:rPr lang="ru-RU" altLang="ru-RU" sz="1400" b="1" dirty="0">
                <a:solidFill>
                  <a:schemeClr val="tx1"/>
                </a:solidFill>
                <a:latin typeface="Times New Roman" panose="02020603050405020304" pitchFamily="18" charset="0"/>
                <a:cs typeface="Times New Roman" panose="02020603050405020304" pitchFamily="18" charset="0"/>
              </a:rPr>
              <a:t> </a:t>
            </a:r>
            <a:r>
              <a:rPr lang="ru-RU" altLang="ru-RU" sz="1400" b="1" dirty="0" err="1">
                <a:solidFill>
                  <a:schemeClr val="tx1"/>
                </a:solidFill>
                <a:latin typeface="Times New Roman" panose="02020603050405020304" pitchFamily="18" charset="0"/>
                <a:cs typeface="Times New Roman" panose="02020603050405020304" pitchFamily="18" charset="0"/>
              </a:rPr>
              <a:t>учун</a:t>
            </a:r>
            <a:r>
              <a:rPr lang="ru-RU" altLang="ru-RU" sz="1400" b="1" dirty="0">
                <a:solidFill>
                  <a:schemeClr val="tx1"/>
                </a:solidFill>
                <a:latin typeface="Times New Roman" panose="02020603050405020304" pitchFamily="18" charset="0"/>
                <a:cs typeface="Times New Roman" panose="02020603050405020304" pitchFamily="18" charset="0"/>
              </a:rPr>
              <a:t> </a:t>
            </a:r>
            <a:r>
              <a:rPr lang="ru-RU" altLang="ru-RU" sz="1400" b="1" dirty="0" err="1">
                <a:solidFill>
                  <a:schemeClr val="tx1"/>
                </a:solidFill>
                <a:latin typeface="Times New Roman" panose="02020603050405020304" pitchFamily="18" charset="0"/>
                <a:cs typeface="Times New Roman" panose="02020603050405020304" pitchFamily="18" charset="0"/>
              </a:rPr>
              <a:t>ҳам</a:t>
            </a:r>
            <a:r>
              <a:rPr lang="ru-RU" altLang="ru-RU" sz="1400" b="1" dirty="0">
                <a:solidFill>
                  <a:schemeClr val="tx1"/>
                </a:solidFill>
                <a:latin typeface="Times New Roman" panose="02020603050405020304" pitchFamily="18" charset="0"/>
                <a:cs typeface="Times New Roman" panose="02020603050405020304" pitchFamily="18" charset="0"/>
              </a:rPr>
              <a:t> </a:t>
            </a:r>
            <a:r>
              <a:rPr lang="ru-RU" altLang="ru-RU" sz="1400" b="1" dirty="0" err="1">
                <a:solidFill>
                  <a:schemeClr val="tx1"/>
                </a:solidFill>
                <a:latin typeface="Times New Roman" panose="02020603050405020304" pitchFamily="18" charset="0"/>
                <a:cs typeface="Times New Roman" panose="02020603050405020304" pitchFamily="18" charset="0"/>
              </a:rPr>
              <a:t>бозор</a:t>
            </a:r>
            <a:r>
              <a:rPr lang="ru-RU" altLang="ru-RU" sz="1400" b="1" dirty="0">
                <a:solidFill>
                  <a:schemeClr val="tx1"/>
                </a:solidFill>
                <a:latin typeface="Times New Roman" panose="02020603050405020304" pitchFamily="18" charset="0"/>
                <a:cs typeface="Times New Roman" panose="02020603050405020304" pitchFamily="18" charset="0"/>
              </a:rPr>
              <a:t> </a:t>
            </a:r>
            <a:r>
              <a:rPr lang="ru-RU" altLang="ru-RU" sz="1400" b="1" dirty="0" err="1">
                <a:solidFill>
                  <a:schemeClr val="tx1"/>
                </a:solidFill>
                <a:latin typeface="Times New Roman" panose="02020603050405020304" pitchFamily="18" charset="0"/>
                <a:cs typeface="Times New Roman" panose="02020603050405020304" pitchFamily="18" charset="0"/>
              </a:rPr>
              <a:t>иқтисодиёти</a:t>
            </a:r>
            <a:r>
              <a:rPr lang="ru-RU" altLang="ru-RU" sz="1400" b="1" dirty="0">
                <a:solidFill>
                  <a:schemeClr val="tx1"/>
                </a:solidFill>
                <a:latin typeface="Times New Roman" panose="02020603050405020304" pitchFamily="18" charset="0"/>
                <a:cs typeface="Times New Roman" panose="02020603050405020304" pitchFamily="18" charset="0"/>
              </a:rPr>
              <a:t> </a:t>
            </a:r>
            <a:r>
              <a:rPr lang="ru-RU" altLang="ru-RU" sz="1400" b="1" dirty="0" err="1">
                <a:solidFill>
                  <a:schemeClr val="tx1"/>
                </a:solidFill>
                <a:latin typeface="Times New Roman" panose="02020603050405020304" pitchFamily="18" charset="0"/>
                <a:cs typeface="Times New Roman" panose="02020603050405020304" pitchFamily="18" charset="0"/>
              </a:rPr>
              <a:t>ривожланган</a:t>
            </a:r>
            <a:r>
              <a:rPr lang="ru-RU" altLang="ru-RU" sz="1400" b="1" dirty="0">
                <a:solidFill>
                  <a:schemeClr val="tx1"/>
                </a:solidFill>
                <a:latin typeface="Times New Roman" panose="02020603050405020304" pitchFamily="18" charset="0"/>
                <a:cs typeface="Times New Roman" panose="02020603050405020304" pitchFamily="18" charset="0"/>
              </a:rPr>
              <a:t> </a:t>
            </a:r>
            <a:r>
              <a:rPr lang="ru-RU" altLang="ru-RU" sz="1400" b="1" dirty="0" err="1">
                <a:solidFill>
                  <a:schemeClr val="tx1"/>
                </a:solidFill>
                <a:latin typeface="Times New Roman" panose="02020603050405020304" pitchFamily="18" charset="0"/>
                <a:cs typeface="Times New Roman" panose="02020603050405020304" pitchFamily="18" charset="0"/>
              </a:rPr>
              <a:t>давлатларда</a:t>
            </a:r>
            <a:r>
              <a:rPr lang="ru-RU" altLang="ru-RU" sz="1400" b="1" dirty="0">
                <a:solidFill>
                  <a:schemeClr val="tx1"/>
                </a:solidFill>
                <a:latin typeface="Times New Roman" panose="02020603050405020304" pitchFamily="18" charset="0"/>
                <a:cs typeface="Times New Roman" panose="02020603050405020304" pitchFamily="18" charset="0"/>
              </a:rPr>
              <a:t> </a:t>
            </a:r>
            <a:r>
              <a:rPr lang="ru-RU" altLang="ru-RU" sz="1400" b="1" dirty="0" err="1">
                <a:solidFill>
                  <a:schemeClr val="tx1"/>
                </a:solidFill>
                <a:latin typeface="Times New Roman" panose="02020603050405020304" pitchFamily="18" charset="0"/>
                <a:cs typeface="Times New Roman" panose="02020603050405020304" pitchFamily="18" charset="0"/>
              </a:rPr>
              <a:t>монополияга</a:t>
            </a:r>
            <a:r>
              <a:rPr lang="ru-RU" altLang="ru-RU" sz="1400" b="1" dirty="0">
                <a:solidFill>
                  <a:schemeClr val="tx1"/>
                </a:solidFill>
                <a:latin typeface="Times New Roman" panose="02020603050405020304" pitchFamily="18" charset="0"/>
                <a:cs typeface="Times New Roman" panose="02020603050405020304" pitchFamily="18" charset="0"/>
              </a:rPr>
              <a:t> </a:t>
            </a:r>
            <a:r>
              <a:rPr lang="ru-RU" altLang="ru-RU" sz="1400" b="1" dirty="0" err="1">
                <a:solidFill>
                  <a:schemeClr val="tx1"/>
                </a:solidFill>
                <a:latin typeface="Times New Roman" panose="02020603050405020304" pitchFamily="18" charset="0"/>
                <a:cs typeface="Times New Roman" panose="02020603050405020304" pitchFamily="18" charset="0"/>
              </a:rPr>
              <a:t>қарши</a:t>
            </a:r>
            <a:r>
              <a:rPr lang="ru-RU" altLang="ru-RU" sz="1400" b="1" dirty="0">
                <a:solidFill>
                  <a:schemeClr val="tx1"/>
                </a:solidFill>
                <a:latin typeface="Times New Roman" panose="02020603050405020304" pitchFamily="18" charset="0"/>
                <a:cs typeface="Times New Roman" panose="02020603050405020304" pitchFamily="18" charset="0"/>
              </a:rPr>
              <a:t> </a:t>
            </a:r>
            <a:r>
              <a:rPr lang="ru-RU" altLang="ru-RU" sz="1400" b="1" dirty="0" err="1">
                <a:solidFill>
                  <a:schemeClr val="tx1"/>
                </a:solidFill>
                <a:latin typeface="Times New Roman" panose="02020603050405020304" pitchFamily="18" charset="0"/>
                <a:cs typeface="Times New Roman" panose="02020603050405020304" pitchFamily="18" charset="0"/>
              </a:rPr>
              <a:t>қонунлар</a:t>
            </a:r>
            <a:r>
              <a:rPr lang="ru-RU" altLang="ru-RU" sz="1400" b="1" dirty="0">
                <a:solidFill>
                  <a:schemeClr val="tx1"/>
                </a:solidFill>
                <a:latin typeface="Times New Roman" panose="02020603050405020304" pitchFamily="18" charset="0"/>
                <a:cs typeface="Times New Roman" panose="02020603050405020304" pitchFamily="18" charset="0"/>
              </a:rPr>
              <a:t> </a:t>
            </a:r>
            <a:r>
              <a:rPr lang="ru-RU" altLang="ru-RU" sz="1400" b="1" dirty="0" err="1">
                <a:solidFill>
                  <a:schemeClr val="tx1"/>
                </a:solidFill>
                <a:latin typeface="Times New Roman" panose="02020603050405020304" pitchFamily="18" charset="0"/>
                <a:cs typeface="Times New Roman" panose="02020603050405020304" pitchFamily="18" charset="0"/>
              </a:rPr>
              <a:t>ишлаб</a:t>
            </a:r>
            <a:r>
              <a:rPr lang="ru-RU" altLang="ru-RU" sz="1400" b="1" dirty="0">
                <a:solidFill>
                  <a:schemeClr val="tx1"/>
                </a:solidFill>
                <a:latin typeface="Times New Roman" panose="02020603050405020304" pitchFamily="18" charset="0"/>
                <a:cs typeface="Times New Roman" panose="02020603050405020304" pitchFamily="18" charset="0"/>
              </a:rPr>
              <a:t> </a:t>
            </a:r>
            <a:r>
              <a:rPr lang="ru-RU" altLang="ru-RU" sz="1400" b="1" dirty="0" err="1">
                <a:solidFill>
                  <a:schemeClr val="tx1"/>
                </a:solidFill>
                <a:latin typeface="Times New Roman" panose="02020603050405020304" pitchFamily="18" charset="0"/>
                <a:cs typeface="Times New Roman" panose="02020603050405020304" pitchFamily="18" charset="0"/>
              </a:rPr>
              <a:t>чиқилган</a:t>
            </a:r>
            <a:r>
              <a:rPr lang="ru-RU" altLang="ru-RU" sz="1400" b="1" dirty="0">
                <a:solidFill>
                  <a:schemeClr val="tx1"/>
                </a:solidFill>
                <a:latin typeface="Times New Roman" panose="02020603050405020304" pitchFamily="18" charset="0"/>
                <a:cs typeface="Times New Roman" panose="02020603050405020304" pitchFamily="18" charset="0"/>
              </a:rPr>
              <a:t>.</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8113" y="273050"/>
            <a:ext cx="6861175" cy="434975"/>
          </a:xfrm>
          <a:solidFill>
            <a:srgbClr val="002060"/>
          </a:solidFill>
        </p:spPr>
        <p:txBody>
          <a:bodyPr/>
          <a:lstStyle/>
          <a:p>
            <a:pPr defTabSz="684246" eaLnBrk="1" fontAlgn="auto" hangingPunct="1">
              <a:lnSpc>
                <a:spcPct val="100000"/>
              </a:lnSpc>
              <a:spcAft>
                <a:spcPts val="0"/>
              </a:spcAft>
              <a:defRPr/>
            </a:pPr>
            <a:r>
              <a:rPr lang="ru-RU" sz="2400" b="1" dirty="0" err="1" smtClean="0">
                <a:solidFill>
                  <a:schemeClr val="bg1"/>
                </a:solidFill>
                <a:effectLst/>
                <a:latin typeface="Times New Roman" pitchFamily="18" charset="0"/>
                <a:cs typeface="Times New Roman" pitchFamily="18" charset="0"/>
              </a:rPr>
              <a:t>Монополияга</a:t>
            </a:r>
            <a:r>
              <a:rPr lang="ru-RU" sz="2400" b="1" dirty="0" smtClean="0">
                <a:solidFill>
                  <a:schemeClr val="bg1"/>
                </a:solidFill>
                <a:effectLst/>
                <a:latin typeface="Times New Roman" pitchFamily="18" charset="0"/>
                <a:cs typeface="Times New Roman" pitchFamily="18" charset="0"/>
              </a:rPr>
              <a:t> </a:t>
            </a:r>
            <a:r>
              <a:rPr lang="ru-RU" sz="2400" b="1" dirty="0" err="1" smtClean="0">
                <a:solidFill>
                  <a:schemeClr val="bg1"/>
                </a:solidFill>
                <a:effectLst/>
                <a:latin typeface="Times New Roman" pitchFamily="18" charset="0"/>
                <a:cs typeface="Times New Roman" pitchFamily="18" charset="0"/>
              </a:rPr>
              <a:t>қарши</a:t>
            </a:r>
            <a:r>
              <a:rPr lang="ru-RU" sz="2400" b="1" dirty="0" smtClean="0">
                <a:solidFill>
                  <a:schemeClr val="bg1"/>
                </a:solidFill>
                <a:effectLst/>
                <a:latin typeface="Times New Roman" pitchFamily="18" charset="0"/>
                <a:cs typeface="Times New Roman" pitchFamily="18" charset="0"/>
              </a:rPr>
              <a:t> </a:t>
            </a:r>
            <a:r>
              <a:rPr lang="ru-RU" sz="2400" b="1" dirty="0" err="1">
                <a:solidFill>
                  <a:schemeClr val="bg1"/>
                </a:solidFill>
                <a:effectLst/>
                <a:latin typeface="Times New Roman" pitchFamily="18" charset="0"/>
                <a:cs typeface="Times New Roman" pitchFamily="18" charset="0"/>
              </a:rPr>
              <a:t>қонунга</a:t>
            </a:r>
            <a:r>
              <a:rPr lang="ru-RU" sz="2400" b="1" dirty="0">
                <a:solidFill>
                  <a:schemeClr val="bg1"/>
                </a:solidFill>
                <a:effectLst/>
                <a:latin typeface="Times New Roman" pitchFamily="18" charset="0"/>
                <a:cs typeface="Times New Roman" pitchFamily="18" charset="0"/>
              </a:rPr>
              <a:t> классик </a:t>
            </a:r>
            <a:r>
              <a:rPr lang="ru-RU" sz="2400" b="1" dirty="0" err="1" smtClean="0">
                <a:solidFill>
                  <a:schemeClr val="bg1"/>
                </a:solidFill>
                <a:effectLst/>
                <a:latin typeface="Times New Roman" pitchFamily="18" charset="0"/>
                <a:cs typeface="Times New Roman" pitchFamily="18" charset="0"/>
              </a:rPr>
              <a:t>мисоллар</a:t>
            </a:r>
            <a:r>
              <a:rPr lang="ru-RU" sz="2400" b="1" dirty="0" smtClean="0">
                <a:solidFill>
                  <a:schemeClr val="bg1"/>
                </a:solidFill>
                <a:effectLst/>
                <a:latin typeface="Times New Roman" pitchFamily="18" charset="0"/>
                <a:cs typeface="Times New Roman" pitchFamily="18" charset="0"/>
              </a:rPr>
              <a:t> </a:t>
            </a:r>
            <a:endParaRPr lang="ru-RU" sz="2400" b="1" dirty="0">
              <a:solidFill>
                <a:schemeClr val="bg1"/>
              </a:solidFill>
              <a:latin typeface="Times New Roman" pitchFamily="18" charset="0"/>
              <a:cs typeface="Times New Roman" pitchFamily="18" charset="0"/>
            </a:endParaRPr>
          </a:p>
        </p:txBody>
      </p:sp>
      <p:sp>
        <p:nvSpPr>
          <p:cNvPr id="3" name="Объект 2"/>
          <p:cNvSpPr>
            <a:spLocks noGrp="1"/>
          </p:cNvSpPr>
          <p:nvPr>
            <p:ph sz="half" idx="1"/>
          </p:nvPr>
        </p:nvSpPr>
        <p:spPr>
          <a:xfrm>
            <a:off x="247650" y="1063625"/>
            <a:ext cx="3200400" cy="3284538"/>
          </a:xfrm>
        </p:spPr>
        <p:txBody>
          <a:bodyPr rtlCol="0">
            <a:normAutofit lnSpcReduction="10000"/>
          </a:bodyPr>
          <a:lstStyle/>
          <a:p>
            <a:pPr marL="0" indent="0" algn="ctr" defTabSz="684246" eaLnBrk="1" fontAlgn="auto" hangingPunct="1">
              <a:spcAft>
                <a:spcPts val="0"/>
              </a:spcAft>
              <a:buFont typeface="Arial" panose="020B0604020202020204" pitchFamily="34" charset="0"/>
              <a:buNone/>
              <a:defRPr/>
            </a:pPr>
            <a:r>
              <a:rPr lang="ru-RU" b="1" dirty="0" err="1" smtClean="0">
                <a:solidFill>
                  <a:schemeClr val="tx1"/>
                </a:solidFill>
                <a:latin typeface="Times New Roman" pitchFamily="18" charset="0"/>
                <a:cs typeface="Times New Roman" pitchFamily="18" charset="0"/>
              </a:rPr>
              <a:t>АҚШнинг</a:t>
            </a:r>
            <a:r>
              <a:rPr lang="ru-RU" b="1" dirty="0" smtClean="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трестларга</a:t>
            </a:r>
            <a:r>
              <a:rPr lang="ru-RU" b="1" dirty="0">
                <a:solidFill>
                  <a:schemeClr val="tx1"/>
                </a:solidFill>
                <a:latin typeface="Times New Roman" pitchFamily="18" charset="0"/>
                <a:cs typeface="Times New Roman" pitchFamily="18" charset="0"/>
              </a:rPr>
              <a:t> </a:t>
            </a:r>
            <a:r>
              <a:rPr lang="ru-RU" b="1" dirty="0" err="1">
                <a:solidFill>
                  <a:schemeClr val="tx1"/>
                </a:solidFill>
                <a:latin typeface="Times New Roman" pitchFamily="18" charset="0"/>
                <a:cs typeface="Times New Roman" pitchFamily="18" charset="0"/>
              </a:rPr>
              <a:t>қарши</a:t>
            </a:r>
            <a:r>
              <a:rPr lang="ru-RU" b="1" dirty="0">
                <a:solidFill>
                  <a:schemeClr val="tx1"/>
                </a:solidFill>
                <a:latin typeface="Times New Roman" pitchFamily="18" charset="0"/>
                <a:cs typeface="Times New Roman" pitchFamily="18" charset="0"/>
              </a:rPr>
              <a:t> </a:t>
            </a:r>
            <a:r>
              <a:rPr lang="ru-RU" b="1" dirty="0" err="1" smtClean="0">
                <a:solidFill>
                  <a:schemeClr val="tx1"/>
                </a:solidFill>
                <a:latin typeface="Times New Roman" pitchFamily="18" charset="0"/>
                <a:cs typeface="Times New Roman" pitchFamily="18" charset="0"/>
              </a:rPr>
              <a:t>қонунлари</a:t>
            </a:r>
            <a:r>
              <a:rPr lang="ru-RU" b="1" dirty="0" smtClean="0">
                <a:solidFill>
                  <a:schemeClr val="tx1"/>
                </a:solidFill>
                <a:latin typeface="Times New Roman" pitchFamily="18" charset="0"/>
                <a:cs typeface="Times New Roman" pitchFamily="18" charset="0"/>
              </a:rPr>
              <a:t>:</a:t>
            </a:r>
          </a:p>
          <a:p>
            <a:pPr marL="0" indent="0" algn="ctr" defTabSz="684246" eaLnBrk="1" fontAlgn="auto" hangingPunct="1">
              <a:spcAft>
                <a:spcPts val="0"/>
              </a:spcAft>
              <a:buFont typeface="Arial" panose="020B0604020202020204" pitchFamily="34" charset="0"/>
              <a:buNone/>
              <a:defRPr/>
            </a:pPr>
            <a:r>
              <a:rPr lang="ru-RU" sz="1200" b="1" u="sng" dirty="0" smtClean="0">
                <a:solidFill>
                  <a:schemeClr val="tx1"/>
                </a:solidFill>
                <a:latin typeface="Times New Roman" pitchFamily="18" charset="0"/>
                <a:cs typeface="Times New Roman" pitchFamily="18" charset="0"/>
              </a:rPr>
              <a:t> </a:t>
            </a:r>
            <a:endParaRPr lang="ru-RU" sz="1200" b="1" u="sng" dirty="0" smtClean="0">
              <a:solidFill>
                <a:schemeClr val="tx1"/>
              </a:solidFill>
              <a:latin typeface="Times New Roman" pitchFamily="18" charset="0"/>
              <a:cs typeface="Times New Roman" pitchFamily="18" charset="0"/>
            </a:endParaRPr>
          </a:p>
          <a:p>
            <a:pPr marL="0" indent="0" algn="just" defTabSz="684246" eaLnBrk="1" fontAlgn="auto" hangingPunct="1">
              <a:spcAft>
                <a:spcPts val="0"/>
              </a:spcAft>
              <a:buFont typeface="Arial" panose="020B0604020202020204" pitchFamily="34" charset="0"/>
              <a:buNone/>
              <a:defRPr/>
            </a:pPr>
            <a:r>
              <a:rPr lang="ru-RU" sz="1600" dirty="0" smtClean="0">
                <a:solidFill>
                  <a:schemeClr val="tx1"/>
                </a:solidFill>
                <a:latin typeface="Times New Roman" pitchFamily="18" charset="0"/>
                <a:cs typeface="Times New Roman" pitchFamily="18" charset="0"/>
              </a:rPr>
              <a:t>1. </a:t>
            </a:r>
            <a:r>
              <a:rPr lang="ru-RU" sz="1600" b="1" dirty="0" smtClean="0">
                <a:solidFill>
                  <a:srgbClr val="FF0000"/>
                </a:solidFill>
                <a:latin typeface="Times New Roman" pitchFamily="18" charset="0"/>
                <a:cs typeface="Times New Roman" pitchFamily="18" charset="0"/>
              </a:rPr>
              <a:t>1890 </a:t>
            </a:r>
            <a:r>
              <a:rPr lang="ru-RU" sz="1600" b="1" dirty="0" err="1">
                <a:solidFill>
                  <a:srgbClr val="FF0000"/>
                </a:solidFill>
                <a:latin typeface="Times New Roman" pitchFamily="18" charset="0"/>
                <a:cs typeface="Times New Roman" pitchFamily="18" charset="0"/>
              </a:rPr>
              <a:t>йилда</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биринчи</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бўлиб</a:t>
            </a:r>
            <a:r>
              <a:rPr lang="ru-RU" sz="1600" dirty="0">
                <a:solidFill>
                  <a:schemeClr val="tx1"/>
                </a:solidFill>
                <a:latin typeface="Times New Roman" pitchFamily="18" charset="0"/>
                <a:cs typeface="Times New Roman" pitchFamily="18" charset="0"/>
              </a:rPr>
              <a:t> </a:t>
            </a:r>
            <a:r>
              <a:rPr lang="ru-RU" sz="1600" b="1" u="sng" dirty="0" err="1">
                <a:solidFill>
                  <a:schemeClr val="tx1"/>
                </a:solidFill>
                <a:latin typeface="Times New Roman" pitchFamily="18" charset="0"/>
                <a:cs typeface="Times New Roman" pitchFamily="18" charset="0"/>
              </a:rPr>
              <a:t>Шерман</a:t>
            </a:r>
            <a:r>
              <a:rPr lang="ru-RU" sz="1600" b="1" u="sng" dirty="0">
                <a:solidFill>
                  <a:schemeClr val="tx1"/>
                </a:solidFill>
                <a:latin typeface="Times New Roman" pitchFamily="18" charset="0"/>
                <a:cs typeface="Times New Roman" pitchFamily="18" charset="0"/>
              </a:rPr>
              <a:t> </a:t>
            </a:r>
            <a:r>
              <a:rPr lang="ru-RU" sz="1600" b="1" u="sng" dirty="0" err="1">
                <a:solidFill>
                  <a:schemeClr val="tx1"/>
                </a:solidFill>
                <a:latin typeface="Times New Roman" pitchFamily="18" charset="0"/>
                <a:cs typeface="Times New Roman" pitchFamily="18" charset="0"/>
              </a:rPr>
              <a:t>қонуни</a:t>
            </a:r>
            <a:r>
              <a:rPr lang="ru-RU" sz="1600" b="1"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деб</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аталувчи</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қонун</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қабул</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қилинган</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бўлиб</a:t>
            </a:r>
            <a:r>
              <a:rPr lang="ru-RU" sz="1600" dirty="0">
                <a:solidFill>
                  <a:schemeClr val="tx1"/>
                </a:solidFill>
                <a:latin typeface="Times New Roman" pitchFamily="18" charset="0"/>
                <a:cs typeface="Times New Roman" pitchFamily="18" charset="0"/>
              </a:rPr>
              <a:t>, у </a:t>
            </a:r>
            <a:r>
              <a:rPr lang="ru-RU" sz="1600" dirty="0" err="1">
                <a:solidFill>
                  <a:schemeClr val="tx1"/>
                </a:solidFill>
                <a:latin typeface="Times New Roman" pitchFamily="18" charset="0"/>
                <a:cs typeface="Times New Roman" pitchFamily="18" charset="0"/>
              </a:rPr>
              <a:t>асосан</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савдони</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ва</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тижоратни</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монополлаштиришга</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қарши</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қаратилган</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эди</a:t>
            </a:r>
            <a:r>
              <a:rPr lang="ru-RU" sz="1600" dirty="0">
                <a:solidFill>
                  <a:schemeClr val="tx1"/>
                </a:solidFill>
                <a:latin typeface="Times New Roman" pitchFamily="18" charset="0"/>
                <a:cs typeface="Times New Roman" pitchFamily="18" charset="0"/>
              </a:rPr>
              <a:t>. Ушбу </a:t>
            </a:r>
            <a:r>
              <a:rPr lang="ru-RU" sz="1600" dirty="0" err="1">
                <a:solidFill>
                  <a:schemeClr val="tx1"/>
                </a:solidFill>
                <a:latin typeface="Times New Roman" pitchFamily="18" charset="0"/>
                <a:cs typeface="Times New Roman" pitchFamily="18" charset="0"/>
              </a:rPr>
              <a:t>қонун</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савдо</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эркинлигини</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чекловчи</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ҳар</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қандай</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келишувни</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тақиқлар</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эди</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ва</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рақобатчиларни</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адолатсиз</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йўл</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билан</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йўқотишни</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жиноят</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деб</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қарар</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эди</a:t>
            </a:r>
            <a:r>
              <a:rPr lang="ru-RU" sz="1600" dirty="0">
                <a:solidFill>
                  <a:schemeClr val="tx1"/>
                </a:solidFill>
                <a:latin typeface="Times New Roman" pitchFamily="18" charset="0"/>
                <a:cs typeface="Times New Roman" pitchFamily="18" charset="0"/>
              </a:rPr>
              <a:t>. </a:t>
            </a:r>
          </a:p>
        </p:txBody>
      </p:sp>
      <p:sp>
        <p:nvSpPr>
          <p:cNvPr id="4" name="Объект 3"/>
          <p:cNvSpPr>
            <a:spLocks noGrp="1"/>
          </p:cNvSpPr>
          <p:nvPr>
            <p:ph sz="quarter" idx="2"/>
          </p:nvPr>
        </p:nvSpPr>
        <p:spPr>
          <a:xfrm>
            <a:off x="3457575" y="1109663"/>
            <a:ext cx="3475038" cy="2263775"/>
          </a:xfrm>
        </p:spPr>
        <p:txBody>
          <a:bodyPr rtlCol="0">
            <a:normAutofit lnSpcReduction="10000"/>
          </a:bodyPr>
          <a:lstStyle/>
          <a:p>
            <a:pPr marL="0" indent="0" algn="just" defTabSz="684246" eaLnBrk="1" fontAlgn="auto" hangingPunct="1">
              <a:spcAft>
                <a:spcPts val="0"/>
              </a:spcAft>
              <a:buFont typeface="Arial" panose="020B0604020202020204" pitchFamily="34" charset="0"/>
              <a:buNone/>
              <a:defRPr/>
            </a:pPr>
            <a:r>
              <a:rPr lang="ru-RU" sz="1600" b="1" dirty="0" smtClean="0">
                <a:solidFill>
                  <a:schemeClr val="tx1"/>
                </a:solidFill>
                <a:latin typeface="Times New Roman" pitchFamily="18" charset="0"/>
                <a:cs typeface="Times New Roman" pitchFamily="18" charset="0"/>
              </a:rPr>
              <a:t>2. </a:t>
            </a:r>
            <a:r>
              <a:rPr lang="ru-RU" sz="1600" b="1" dirty="0" smtClean="0">
                <a:solidFill>
                  <a:srgbClr val="FF0000"/>
                </a:solidFill>
                <a:latin typeface="Times New Roman" pitchFamily="18" charset="0"/>
                <a:cs typeface="Times New Roman" pitchFamily="18" charset="0"/>
              </a:rPr>
              <a:t>1914 </a:t>
            </a:r>
            <a:r>
              <a:rPr lang="ru-RU" sz="1600" b="1" dirty="0" err="1">
                <a:solidFill>
                  <a:srgbClr val="FF0000"/>
                </a:solidFill>
                <a:latin typeface="Times New Roman" pitchFamily="18" charset="0"/>
                <a:cs typeface="Times New Roman" pitchFamily="18" charset="0"/>
              </a:rPr>
              <a:t>йилда</a:t>
            </a:r>
            <a:r>
              <a:rPr lang="ru-RU" sz="1600" dirty="0">
                <a:solidFill>
                  <a:schemeClr val="tx1"/>
                </a:solidFill>
                <a:latin typeface="Times New Roman" pitchFamily="18" charset="0"/>
                <a:cs typeface="Times New Roman" pitchFamily="18" charset="0"/>
              </a:rPr>
              <a:t> </a:t>
            </a:r>
            <a:r>
              <a:rPr lang="ru-RU" sz="1600" b="1" u="sng" dirty="0" err="1">
                <a:solidFill>
                  <a:schemeClr val="tx1"/>
                </a:solidFill>
                <a:latin typeface="Times New Roman" pitchFamily="18" charset="0"/>
                <a:cs typeface="Times New Roman" pitchFamily="18" charset="0"/>
              </a:rPr>
              <a:t>Клейтон</a:t>
            </a:r>
            <a:r>
              <a:rPr lang="ru-RU" sz="1600" b="1" u="sng" dirty="0">
                <a:solidFill>
                  <a:schemeClr val="tx1"/>
                </a:solidFill>
                <a:latin typeface="Times New Roman" pitchFamily="18" charset="0"/>
                <a:cs typeface="Times New Roman" pitchFamily="18" charset="0"/>
              </a:rPr>
              <a:t> </a:t>
            </a:r>
            <a:r>
              <a:rPr lang="ru-RU" sz="1600" b="1" u="sng" dirty="0" err="1">
                <a:solidFill>
                  <a:schemeClr val="tx1"/>
                </a:solidFill>
                <a:latin typeface="Times New Roman" pitchFamily="18" charset="0"/>
                <a:cs typeface="Times New Roman" pitchFamily="18" charset="0"/>
              </a:rPr>
              <a:t>ва</a:t>
            </a:r>
            <a:r>
              <a:rPr lang="ru-RU" sz="1600" b="1" u="sng" dirty="0">
                <a:solidFill>
                  <a:schemeClr val="tx1"/>
                </a:solidFill>
                <a:latin typeface="Times New Roman" pitchFamily="18" charset="0"/>
                <a:cs typeface="Times New Roman" pitchFamily="18" charset="0"/>
              </a:rPr>
              <a:t> федерал </a:t>
            </a:r>
            <a:r>
              <a:rPr lang="ru-RU" sz="1600" b="1" u="sng" dirty="0" err="1">
                <a:solidFill>
                  <a:schemeClr val="tx1"/>
                </a:solidFill>
                <a:latin typeface="Times New Roman" pitchFamily="18" charset="0"/>
                <a:cs typeface="Times New Roman" pitchFamily="18" charset="0"/>
              </a:rPr>
              <a:t>савдо</a:t>
            </a:r>
            <a:r>
              <a:rPr lang="ru-RU" sz="1600" b="1" u="sng" dirty="0">
                <a:solidFill>
                  <a:schemeClr val="tx1"/>
                </a:solidFill>
                <a:latin typeface="Times New Roman" pitchFamily="18" charset="0"/>
                <a:cs typeface="Times New Roman" pitchFamily="18" charset="0"/>
              </a:rPr>
              <a:t> </a:t>
            </a:r>
            <a:r>
              <a:rPr lang="ru-RU" sz="1600" b="1" u="sng" dirty="0" err="1">
                <a:solidFill>
                  <a:schemeClr val="tx1"/>
                </a:solidFill>
                <a:latin typeface="Times New Roman" pitchFamily="18" charset="0"/>
                <a:cs typeface="Times New Roman" pitchFamily="18" charset="0"/>
              </a:rPr>
              <a:t>комиссияси</a:t>
            </a:r>
            <a:r>
              <a:rPr lang="ru-RU" sz="1600" b="1" u="sng" dirty="0">
                <a:solidFill>
                  <a:schemeClr val="tx1"/>
                </a:solidFill>
                <a:latin typeface="Times New Roman" pitchFamily="18" charset="0"/>
                <a:cs typeface="Times New Roman" pitchFamily="18" charset="0"/>
              </a:rPr>
              <a:t> </a:t>
            </a:r>
            <a:r>
              <a:rPr lang="ru-RU" sz="1600" b="1" u="sng" dirty="0" err="1">
                <a:solidFill>
                  <a:schemeClr val="tx1"/>
                </a:solidFill>
                <a:latin typeface="Times New Roman" pitchFamily="18" charset="0"/>
                <a:cs typeface="Times New Roman" pitchFamily="18" charset="0"/>
              </a:rPr>
              <a:t>қонуни</a:t>
            </a:r>
            <a:r>
              <a:rPr lang="ru-RU" sz="1600" b="1"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қабул</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қилинди</a:t>
            </a:r>
            <a:r>
              <a:rPr lang="ru-RU" sz="1600" dirty="0">
                <a:solidFill>
                  <a:schemeClr val="tx1"/>
                </a:solidFill>
                <a:latin typeface="Times New Roman" pitchFamily="18" charset="0"/>
                <a:cs typeface="Times New Roman" pitchFamily="18" charset="0"/>
              </a:rPr>
              <a:t>. </a:t>
            </a:r>
            <a:endParaRPr lang="ru-RU" sz="1600" dirty="0" smtClean="0">
              <a:solidFill>
                <a:schemeClr val="tx1"/>
              </a:solidFill>
              <a:latin typeface="Times New Roman" pitchFamily="18" charset="0"/>
              <a:cs typeface="Times New Roman" pitchFamily="18" charset="0"/>
            </a:endParaRPr>
          </a:p>
          <a:p>
            <a:pPr marL="0" indent="0" algn="just" defTabSz="684246" eaLnBrk="1" fontAlgn="auto" hangingPunct="1">
              <a:spcAft>
                <a:spcPts val="0"/>
              </a:spcAft>
              <a:buFont typeface="Arial" panose="020B0604020202020204" pitchFamily="34" charset="0"/>
              <a:buNone/>
              <a:defRPr/>
            </a:pPr>
            <a:r>
              <a:rPr lang="ru-RU" sz="1600" dirty="0" smtClean="0">
                <a:solidFill>
                  <a:schemeClr val="tx1"/>
                </a:solidFill>
                <a:latin typeface="Times New Roman" pitchFamily="18" charset="0"/>
                <a:cs typeface="Times New Roman" pitchFamily="18" charset="0"/>
              </a:rPr>
              <a:t>Ушбу </a:t>
            </a:r>
            <a:r>
              <a:rPr lang="ru-RU" sz="1600" dirty="0" err="1">
                <a:solidFill>
                  <a:schemeClr val="tx1"/>
                </a:solidFill>
                <a:latin typeface="Times New Roman" pitchFamily="18" charset="0"/>
                <a:cs typeface="Times New Roman" pitchFamily="18" charset="0"/>
              </a:rPr>
              <a:t>қонун</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Шерман</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қонунига</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қараганда</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анча</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мукаммаллашган</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қонун</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бўлиб</a:t>
            </a:r>
            <a:r>
              <a:rPr lang="ru-RU" sz="1600" dirty="0">
                <a:solidFill>
                  <a:schemeClr val="tx1"/>
                </a:solidFill>
                <a:latin typeface="Times New Roman" pitchFamily="18" charset="0"/>
                <a:cs typeface="Times New Roman" pitchFamily="18" charset="0"/>
              </a:rPr>
              <a:t>, у </a:t>
            </a:r>
            <a:r>
              <a:rPr lang="ru-RU" sz="1600" dirty="0" err="1">
                <a:solidFill>
                  <a:schemeClr val="tx1"/>
                </a:solidFill>
                <a:latin typeface="Times New Roman" pitchFamily="18" charset="0"/>
                <a:cs typeface="Times New Roman" pitchFamily="18" charset="0"/>
              </a:rPr>
              <a:t>қонунни</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бажарилишини</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назорат</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қилишни</a:t>
            </a:r>
            <a:r>
              <a:rPr lang="ru-RU" sz="1600" dirty="0">
                <a:solidFill>
                  <a:schemeClr val="tx1"/>
                </a:solidFill>
                <a:latin typeface="Times New Roman" pitchFamily="18" charset="0"/>
                <a:cs typeface="Times New Roman" pitchFamily="18" charset="0"/>
              </a:rPr>
              <a:t> федерал </a:t>
            </a:r>
            <a:r>
              <a:rPr lang="ru-RU" sz="1600" dirty="0" err="1">
                <a:solidFill>
                  <a:schemeClr val="tx1"/>
                </a:solidFill>
                <a:latin typeface="Times New Roman" pitchFamily="18" charset="0"/>
                <a:cs typeface="Times New Roman" pitchFamily="18" charset="0"/>
              </a:rPr>
              <a:t>савдо</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комиссияси</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зиммасига</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юклаган</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эди</a:t>
            </a:r>
            <a:r>
              <a:rPr lang="ru-RU" sz="1600" dirty="0">
                <a:solidFill>
                  <a:schemeClr val="tx1"/>
                </a:solidFill>
                <a:latin typeface="Times New Roman" pitchFamily="18" charset="0"/>
                <a:cs typeface="Times New Roman" pitchFamily="18" charset="0"/>
              </a:rPr>
              <a:t>. </a:t>
            </a:r>
            <a:endParaRPr lang="ru-RU" sz="1600" dirty="0">
              <a:solidFill>
                <a:schemeClr val="tx1">
                  <a:lumMod val="50000"/>
                  <a:lumOff val="50000"/>
                </a:schemeClr>
              </a:solidFill>
            </a:endParaRPr>
          </a:p>
        </p:txBody>
      </p:sp>
      <p:sp>
        <p:nvSpPr>
          <p:cNvPr id="5" name="Объект 4"/>
          <p:cNvSpPr>
            <a:spLocks noGrp="1"/>
          </p:cNvSpPr>
          <p:nvPr>
            <p:ph sz="quarter" idx="3"/>
          </p:nvPr>
        </p:nvSpPr>
        <p:spPr>
          <a:xfrm>
            <a:off x="3521075" y="3357563"/>
            <a:ext cx="3411538" cy="1423987"/>
          </a:xfrm>
        </p:spPr>
        <p:txBody>
          <a:bodyPr rtlCol="0">
            <a:normAutofit/>
          </a:bodyPr>
          <a:lstStyle/>
          <a:p>
            <a:pPr marL="0" indent="0" algn="just" defTabSz="684246" eaLnBrk="1" fontAlgn="auto" hangingPunct="1">
              <a:spcAft>
                <a:spcPts val="0"/>
              </a:spcAft>
              <a:buFont typeface="Arial" panose="020B0604020202020204" pitchFamily="34" charset="0"/>
              <a:buNone/>
              <a:defRPr/>
            </a:pPr>
            <a:r>
              <a:rPr lang="ru-RU" sz="1600" b="1" dirty="0" smtClean="0">
                <a:solidFill>
                  <a:schemeClr val="tx1"/>
                </a:solidFill>
                <a:latin typeface="Times New Roman" pitchFamily="18" charset="0"/>
                <a:cs typeface="Times New Roman" pitchFamily="18" charset="0"/>
              </a:rPr>
              <a:t>3. </a:t>
            </a:r>
            <a:r>
              <a:rPr lang="ru-RU" sz="1600" dirty="0" smtClean="0">
                <a:solidFill>
                  <a:schemeClr val="tx1"/>
                </a:solidFill>
                <a:latin typeface="Times New Roman" pitchFamily="18" charset="0"/>
                <a:cs typeface="Times New Roman" pitchFamily="18" charset="0"/>
              </a:rPr>
              <a:t>1938 </a:t>
            </a:r>
            <a:r>
              <a:rPr lang="ru-RU" sz="1600" dirty="0" err="1">
                <a:solidFill>
                  <a:schemeClr val="tx1"/>
                </a:solidFill>
                <a:latin typeface="Times New Roman" pitchFamily="18" charset="0"/>
                <a:cs typeface="Times New Roman" pitchFamily="18" charset="0"/>
              </a:rPr>
              <a:t>йилдаги</a:t>
            </a:r>
            <a:r>
              <a:rPr lang="ru-RU" sz="1600" dirty="0">
                <a:solidFill>
                  <a:schemeClr val="tx1"/>
                </a:solidFill>
                <a:latin typeface="Times New Roman" pitchFamily="18" charset="0"/>
                <a:cs typeface="Times New Roman" pitchFamily="18" charset="0"/>
              </a:rPr>
              <a:t> </a:t>
            </a:r>
            <a:r>
              <a:rPr lang="ru-RU" sz="1600" b="1" u="sng" dirty="0" err="1">
                <a:solidFill>
                  <a:schemeClr val="tx1"/>
                </a:solidFill>
                <a:latin typeface="Times New Roman" pitchFamily="18" charset="0"/>
                <a:cs typeface="Times New Roman" pitchFamily="18" charset="0"/>
              </a:rPr>
              <a:t>Уилер</a:t>
            </a:r>
            <a:r>
              <a:rPr lang="ru-RU" sz="1600" b="1" u="sng" dirty="0">
                <a:solidFill>
                  <a:schemeClr val="tx1"/>
                </a:solidFill>
                <a:latin typeface="Times New Roman" pitchFamily="18" charset="0"/>
                <a:cs typeface="Times New Roman" pitchFamily="18" charset="0"/>
              </a:rPr>
              <a:t> </a:t>
            </a:r>
            <a:r>
              <a:rPr lang="ru-RU" sz="1600" b="1" u="sng" dirty="0" err="1">
                <a:solidFill>
                  <a:schemeClr val="tx1"/>
                </a:solidFill>
                <a:latin typeface="Times New Roman" pitchFamily="18" charset="0"/>
                <a:cs typeface="Times New Roman" pitchFamily="18" charset="0"/>
              </a:rPr>
              <a:t>қонуни</a:t>
            </a:r>
            <a:r>
              <a:rPr lang="ru-RU" sz="1600" u="sng"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истеъмолчилар</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ҳуқуқини</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ҳимоя</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қилишга</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қаратилди</a:t>
            </a:r>
            <a:r>
              <a:rPr lang="ru-RU" sz="1600" dirty="0">
                <a:solidFill>
                  <a:schemeClr val="tx1"/>
                </a:solidFill>
                <a:latin typeface="Times New Roman" pitchFamily="18" charset="0"/>
                <a:cs typeface="Times New Roman" pitchFamily="18" charset="0"/>
              </a:rPr>
              <a:t> (товар </a:t>
            </a:r>
            <a:r>
              <a:rPr lang="ru-RU" sz="1600" dirty="0" err="1">
                <a:solidFill>
                  <a:schemeClr val="tx1"/>
                </a:solidFill>
                <a:latin typeface="Times New Roman" pitchFamily="18" charset="0"/>
                <a:cs typeface="Times New Roman" pitchFamily="18" charset="0"/>
              </a:rPr>
              <a:t>тўғрисида</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нотўғри</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ахборот</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бериш</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ва</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нотўғри</a:t>
            </a:r>
            <a:r>
              <a:rPr lang="ru-RU" sz="1600" dirty="0">
                <a:solidFill>
                  <a:schemeClr val="tx1"/>
                </a:solidFill>
                <a:latin typeface="Times New Roman" pitchFamily="18" charset="0"/>
                <a:cs typeface="Times New Roman" pitchFamily="18" charset="0"/>
              </a:rPr>
              <a:t> реклама </a:t>
            </a:r>
            <a:r>
              <a:rPr lang="ru-RU" sz="1600" dirty="0" err="1">
                <a:solidFill>
                  <a:schemeClr val="tx1"/>
                </a:solidFill>
                <a:latin typeface="Times New Roman" pitchFamily="18" charset="0"/>
                <a:cs typeface="Times New Roman" pitchFamily="18" charset="0"/>
              </a:rPr>
              <a:t>беришга</a:t>
            </a:r>
            <a:r>
              <a:rPr lang="ru-RU" sz="1600" dirty="0">
                <a:solidFill>
                  <a:schemeClr val="tx1"/>
                </a:solidFill>
                <a:latin typeface="Times New Roman" pitchFamily="18" charset="0"/>
                <a:cs typeface="Times New Roman" pitchFamily="18" charset="0"/>
              </a:rPr>
              <a:t> </a:t>
            </a:r>
            <a:r>
              <a:rPr lang="ru-RU" sz="1600" dirty="0" err="1">
                <a:solidFill>
                  <a:schemeClr val="tx1"/>
                </a:solidFill>
                <a:latin typeface="Times New Roman" pitchFamily="18" charset="0"/>
                <a:cs typeface="Times New Roman" pitchFamily="18" charset="0"/>
              </a:rPr>
              <a:t>қарши</a:t>
            </a:r>
            <a:r>
              <a:rPr lang="ru-RU" sz="1600" dirty="0">
                <a:solidFill>
                  <a:schemeClr val="tx1"/>
                </a:solidFill>
                <a:latin typeface="Times New Roman" pitchFamily="18" charset="0"/>
                <a:cs typeface="Times New Roman" pitchFamily="18" charset="0"/>
              </a:rPr>
              <a:t>).</a:t>
            </a:r>
          </a:p>
          <a:p>
            <a:pPr marL="256592" indent="-256592" algn="just" defTabSz="684246" eaLnBrk="1" fontAlgn="auto" hangingPunct="1">
              <a:spcAft>
                <a:spcPts val="0"/>
              </a:spcAft>
              <a:defRPr/>
            </a:pPr>
            <a:endParaRPr lang="ru-RU" dirty="0">
              <a:solidFill>
                <a:schemeClr val="tx1"/>
              </a:solidFill>
              <a:latin typeface="Times New Roman" pitchFamily="18" charset="0"/>
              <a:cs typeface="Times New Roman" pitchFamily="18" charset="0"/>
            </a:endParaRPr>
          </a:p>
        </p:txBody>
      </p:sp>
      <p:sp>
        <p:nvSpPr>
          <p:cNvPr id="7174"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8683F78-3D21-4F15-924A-3B1E8F31F9CC}" type="slidenum">
              <a:rPr lang="ru-RU" altLang="ru-RU">
                <a:solidFill>
                  <a:srgbClr val="595959"/>
                </a:solidFill>
                <a:latin typeface="Century Gothic" panose="020B0502020202020204" pitchFamily="34" charset="0"/>
              </a:rPr>
              <a:pPr/>
              <a:t>3</a:t>
            </a:fld>
            <a:endParaRPr lang="ru-RU" altLang="ru-RU">
              <a:solidFill>
                <a:srgbClr val="595959"/>
              </a:solidFill>
              <a:latin typeface="Century Gothic" panose="020B0502020202020204" pitchFamily="34" charset="0"/>
            </a:endParaRPr>
          </a:p>
        </p:txBody>
      </p:sp>
      <p:sp>
        <p:nvSpPr>
          <p:cNvPr id="7175" name="Rectangle 5"/>
          <p:cNvSpPr>
            <a:spLocks noChangeArrowheads="1"/>
          </p:cNvSpPr>
          <p:nvPr/>
        </p:nvSpPr>
        <p:spPr bwMode="auto">
          <a:xfrm>
            <a:off x="0" y="-173038"/>
            <a:ext cx="138113" cy="3460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8425" tIns="34212" rIns="68425" bIns="34212"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ru-RU" altLang="ru-RU"/>
          </a:p>
        </p:txBody>
      </p:sp>
      <p:sp>
        <p:nvSpPr>
          <p:cNvPr id="7176" name="Rectangle 8"/>
          <p:cNvSpPr>
            <a:spLocks noChangeArrowheads="1"/>
          </p:cNvSpPr>
          <p:nvPr/>
        </p:nvSpPr>
        <p:spPr bwMode="auto">
          <a:xfrm>
            <a:off x="0" y="2462213"/>
            <a:ext cx="138113"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8425" tIns="34212" rIns="68425" bIns="34212"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ru-RU" altLang="ru-RU"/>
          </a:p>
        </p:txBody>
      </p:sp>
      <p:sp>
        <p:nvSpPr>
          <p:cNvPr id="7177" name="Rectangle 13"/>
          <p:cNvSpPr>
            <a:spLocks noChangeArrowheads="1"/>
          </p:cNvSpPr>
          <p:nvPr/>
        </p:nvSpPr>
        <p:spPr bwMode="auto">
          <a:xfrm>
            <a:off x="0" y="2447925"/>
            <a:ext cx="138113"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8425" tIns="34212" rIns="68425" bIns="34212"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ru-RU" altLang="ru-RU"/>
          </a:p>
        </p:txBody>
      </p:sp>
      <p:sp>
        <p:nvSpPr>
          <p:cNvPr id="7178" name="Rectangle 41"/>
          <p:cNvSpPr>
            <a:spLocks noChangeArrowheads="1"/>
          </p:cNvSpPr>
          <p:nvPr/>
        </p:nvSpPr>
        <p:spPr bwMode="auto">
          <a:xfrm>
            <a:off x="0" y="-173038"/>
            <a:ext cx="138113" cy="3460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8425" tIns="34212" rIns="68425" bIns="34212"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ru-RU" altLang="ru-RU"/>
          </a:p>
        </p:txBody>
      </p:sp>
      <p:sp>
        <p:nvSpPr>
          <p:cNvPr id="7179" name="Rectangle 44"/>
          <p:cNvSpPr>
            <a:spLocks noChangeArrowheads="1"/>
          </p:cNvSpPr>
          <p:nvPr/>
        </p:nvSpPr>
        <p:spPr bwMode="auto">
          <a:xfrm>
            <a:off x="0" y="2359025"/>
            <a:ext cx="138113"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8425" tIns="34212" rIns="68425" bIns="34212"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ru-RU" altLang="ru-RU"/>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Скругленный прямоугольник 36"/>
          <p:cNvSpPr/>
          <p:nvPr/>
        </p:nvSpPr>
        <p:spPr>
          <a:xfrm>
            <a:off x="4603750" y="2092325"/>
            <a:ext cx="2300288" cy="21145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ru-RU" sz="1400" b="1" i="1" dirty="0">
              <a:solidFill>
                <a:schemeClr val="tx1"/>
              </a:solidFill>
              <a:latin typeface="Times New Roman" pitchFamily="18" charset="0"/>
              <a:cs typeface="Times New Roman" pitchFamily="18" charset="0"/>
            </a:endParaRPr>
          </a:p>
          <a:p>
            <a:pPr>
              <a:defRPr/>
            </a:pPr>
            <a:r>
              <a:rPr lang="ru-RU" sz="1400" b="1" i="1" dirty="0" err="1">
                <a:solidFill>
                  <a:schemeClr val="tx1"/>
                </a:solidFill>
                <a:latin typeface="Times New Roman" pitchFamily="18" charset="0"/>
                <a:cs typeface="Times New Roman" pitchFamily="18" charset="0"/>
              </a:rPr>
              <a:t>табиий</a:t>
            </a:r>
            <a:r>
              <a:rPr lang="ru-RU" sz="1400" b="1" i="1" dirty="0">
                <a:solidFill>
                  <a:schemeClr val="tx1"/>
                </a:solidFill>
                <a:latin typeface="Times New Roman" pitchFamily="18" charset="0"/>
                <a:cs typeface="Times New Roman" pitchFamily="18" charset="0"/>
              </a:rPr>
              <a:t> </a:t>
            </a:r>
            <a:r>
              <a:rPr lang="ru-RU" sz="1400" b="1" i="1" dirty="0" err="1">
                <a:solidFill>
                  <a:schemeClr val="tx1"/>
                </a:solidFill>
                <a:latin typeface="Times New Roman" pitchFamily="18" charset="0"/>
                <a:cs typeface="Times New Roman" pitchFamily="18" charset="0"/>
              </a:rPr>
              <a:t>монополистларга</a:t>
            </a:r>
            <a:r>
              <a:rPr lang="ru-RU" sz="1400" b="1" i="1" dirty="0">
                <a:solidFill>
                  <a:schemeClr val="tx1"/>
                </a:solidFill>
                <a:latin typeface="Times New Roman" pitchFamily="18" charset="0"/>
                <a:cs typeface="Times New Roman" pitchFamily="18" charset="0"/>
              </a:rPr>
              <a:t> (</a:t>
            </a:r>
            <a:r>
              <a:rPr lang="ru-RU" sz="1400" b="1" i="1" dirty="0" err="1">
                <a:solidFill>
                  <a:schemeClr val="tx1"/>
                </a:solidFill>
                <a:latin typeface="Times New Roman" pitchFamily="18" charset="0"/>
                <a:cs typeface="Times New Roman" pitchFamily="18" charset="0"/>
              </a:rPr>
              <a:t>узоқ</a:t>
            </a:r>
            <a:r>
              <a:rPr lang="ru-RU" sz="1400" b="1" i="1" dirty="0">
                <a:solidFill>
                  <a:schemeClr val="tx1"/>
                </a:solidFill>
                <a:latin typeface="Times New Roman" pitchFamily="18" charset="0"/>
                <a:cs typeface="Times New Roman" pitchFamily="18" charset="0"/>
              </a:rPr>
              <a:t> </a:t>
            </a:r>
            <a:r>
              <a:rPr lang="ru-RU" sz="1400" b="1" i="1" dirty="0" err="1">
                <a:solidFill>
                  <a:schemeClr val="tx1"/>
                </a:solidFill>
                <a:latin typeface="Times New Roman" pitchFamily="18" charset="0"/>
                <a:cs typeface="Times New Roman" pitchFamily="18" charset="0"/>
              </a:rPr>
              <a:t>муддатли</a:t>
            </a:r>
            <a:r>
              <a:rPr lang="ru-RU" sz="1400" b="1" i="1" dirty="0">
                <a:solidFill>
                  <a:schemeClr val="tx1"/>
                </a:solidFill>
                <a:latin typeface="Times New Roman" pitchFamily="18" charset="0"/>
                <a:cs typeface="Times New Roman" pitchFamily="18" charset="0"/>
              </a:rPr>
              <a:t> </a:t>
            </a:r>
            <a:r>
              <a:rPr lang="ru-RU" sz="1400" b="1" i="1" dirty="0" err="1">
                <a:solidFill>
                  <a:schemeClr val="tx1"/>
                </a:solidFill>
                <a:latin typeface="Times New Roman" pitchFamily="18" charset="0"/>
                <a:cs typeface="Times New Roman" pitchFamily="18" charset="0"/>
              </a:rPr>
              <a:t>рақобатлашган</a:t>
            </a:r>
            <a:r>
              <a:rPr lang="ru-RU" sz="1400" b="1" i="1" dirty="0">
                <a:solidFill>
                  <a:schemeClr val="tx1"/>
                </a:solidFill>
                <a:latin typeface="Times New Roman" pitchFamily="18" charset="0"/>
                <a:cs typeface="Times New Roman" pitchFamily="18" charset="0"/>
              </a:rPr>
              <a:t> </a:t>
            </a:r>
            <a:r>
              <a:rPr lang="ru-RU" sz="1400" b="1" i="1" dirty="0" err="1">
                <a:solidFill>
                  <a:schemeClr val="tx1"/>
                </a:solidFill>
                <a:latin typeface="Times New Roman" pitchFamily="18" charset="0"/>
                <a:cs typeface="Times New Roman" pitchFamily="18" charset="0"/>
              </a:rPr>
              <a:t>бозордаги</a:t>
            </a:r>
            <a:r>
              <a:rPr lang="ru-RU" sz="1400" b="1" i="1" dirty="0">
                <a:solidFill>
                  <a:schemeClr val="tx1"/>
                </a:solidFill>
                <a:latin typeface="Times New Roman" pitchFamily="18" charset="0"/>
                <a:cs typeface="Times New Roman" pitchFamily="18" charset="0"/>
              </a:rPr>
              <a:t> </a:t>
            </a:r>
            <a:r>
              <a:rPr lang="ru-RU" sz="1400" b="1" i="1" dirty="0" err="1">
                <a:solidFill>
                  <a:schemeClr val="tx1"/>
                </a:solidFill>
                <a:latin typeface="Times New Roman" pitchFamily="18" charset="0"/>
                <a:cs typeface="Times New Roman" pitchFamily="18" charset="0"/>
              </a:rPr>
              <a:t>фирмалар</a:t>
            </a:r>
            <a:r>
              <a:rPr lang="ru-RU" sz="1400" b="1" i="1" dirty="0">
                <a:solidFill>
                  <a:schemeClr val="tx1"/>
                </a:solidFill>
                <a:latin typeface="Times New Roman" pitchFamily="18" charset="0"/>
                <a:cs typeface="Times New Roman" pitchFamily="18" charset="0"/>
              </a:rPr>
              <a:t> </a:t>
            </a:r>
            <a:r>
              <a:rPr lang="ru-RU" sz="1400" b="1" i="1" dirty="0" err="1">
                <a:solidFill>
                  <a:schemeClr val="tx1"/>
                </a:solidFill>
                <a:latin typeface="Times New Roman" pitchFamily="18" charset="0"/>
                <a:cs typeface="Times New Roman" pitchFamily="18" charset="0"/>
              </a:rPr>
              <a:t>каби</a:t>
            </a:r>
            <a:r>
              <a:rPr lang="ru-RU" sz="1400" b="1" i="1" dirty="0">
                <a:solidFill>
                  <a:schemeClr val="tx1"/>
                </a:solidFill>
                <a:latin typeface="Times New Roman" pitchFamily="18" charset="0"/>
                <a:cs typeface="Times New Roman" pitchFamily="18" charset="0"/>
              </a:rPr>
              <a:t>) </a:t>
            </a:r>
            <a:r>
              <a:rPr lang="ru-RU" sz="1400" b="1" i="1" dirty="0" err="1">
                <a:solidFill>
                  <a:schemeClr val="tx1"/>
                </a:solidFill>
                <a:latin typeface="Times New Roman" pitchFamily="18" charset="0"/>
                <a:cs typeface="Times New Roman" pitchFamily="18" charset="0"/>
              </a:rPr>
              <a:t>нормал</a:t>
            </a:r>
            <a:r>
              <a:rPr lang="ru-RU" sz="1400" b="1" i="1" dirty="0">
                <a:solidFill>
                  <a:schemeClr val="tx1"/>
                </a:solidFill>
                <a:latin typeface="Times New Roman" pitchFamily="18" charset="0"/>
                <a:cs typeface="Times New Roman" pitchFamily="18" charset="0"/>
              </a:rPr>
              <a:t> </a:t>
            </a:r>
            <a:r>
              <a:rPr lang="ru-RU" sz="1400" b="1" i="1" dirty="0" err="1">
                <a:solidFill>
                  <a:schemeClr val="tx1"/>
                </a:solidFill>
                <a:latin typeface="Times New Roman" pitchFamily="18" charset="0"/>
                <a:cs typeface="Times New Roman" pitchFamily="18" charset="0"/>
              </a:rPr>
              <a:t>фойда</a:t>
            </a:r>
            <a:r>
              <a:rPr lang="ru-RU" sz="1400" b="1" i="1" dirty="0">
                <a:solidFill>
                  <a:schemeClr val="tx1"/>
                </a:solidFill>
                <a:latin typeface="Times New Roman" pitchFamily="18" charset="0"/>
                <a:cs typeface="Times New Roman" pitchFamily="18" charset="0"/>
              </a:rPr>
              <a:t> </a:t>
            </a:r>
            <a:r>
              <a:rPr lang="ru-RU" sz="1400" b="1" i="1" dirty="0" err="1">
                <a:solidFill>
                  <a:schemeClr val="tx1"/>
                </a:solidFill>
                <a:latin typeface="Times New Roman" pitchFamily="18" charset="0"/>
                <a:cs typeface="Times New Roman" pitchFamily="18" charset="0"/>
              </a:rPr>
              <a:t>олиш</a:t>
            </a:r>
            <a:r>
              <a:rPr lang="ru-RU" sz="1400" b="1" i="1" dirty="0">
                <a:solidFill>
                  <a:schemeClr val="tx1"/>
                </a:solidFill>
                <a:latin typeface="Times New Roman" pitchFamily="18" charset="0"/>
                <a:cs typeface="Times New Roman" pitchFamily="18" charset="0"/>
              </a:rPr>
              <a:t> </a:t>
            </a:r>
            <a:r>
              <a:rPr lang="ru-RU" sz="1400" b="1" i="1" dirty="0" err="1">
                <a:solidFill>
                  <a:schemeClr val="tx1"/>
                </a:solidFill>
                <a:latin typeface="Times New Roman" pitchFamily="18" charset="0"/>
                <a:cs typeface="Times New Roman" pitchFamily="18" charset="0"/>
              </a:rPr>
              <a:t>имконини</a:t>
            </a:r>
            <a:r>
              <a:rPr lang="ru-RU" sz="1400" b="1" i="1" dirty="0">
                <a:solidFill>
                  <a:schemeClr val="tx1"/>
                </a:solidFill>
                <a:latin typeface="Times New Roman" pitchFamily="18" charset="0"/>
                <a:cs typeface="Times New Roman" pitchFamily="18" charset="0"/>
              </a:rPr>
              <a:t> </a:t>
            </a:r>
            <a:r>
              <a:rPr lang="ru-RU" sz="1400" b="1" i="1" dirty="0" err="1">
                <a:solidFill>
                  <a:schemeClr val="tx1"/>
                </a:solidFill>
                <a:latin typeface="Times New Roman" pitchFamily="18" charset="0"/>
                <a:cs typeface="Times New Roman" pitchFamily="18" charset="0"/>
              </a:rPr>
              <a:t>беради</a:t>
            </a:r>
            <a:r>
              <a:rPr lang="ru-RU" sz="1400" b="1" i="1" dirty="0">
                <a:solidFill>
                  <a:schemeClr val="tx1"/>
                </a:solidFill>
                <a:latin typeface="Times New Roman" pitchFamily="18" charset="0"/>
                <a:cs typeface="Times New Roman" pitchFamily="18" charset="0"/>
              </a:rPr>
              <a:t>.</a:t>
            </a:r>
          </a:p>
        </p:txBody>
      </p:sp>
      <p:sp>
        <p:nvSpPr>
          <p:cNvPr id="5" name="Заголовок 4"/>
          <p:cNvSpPr>
            <a:spLocks noGrp="1"/>
          </p:cNvSpPr>
          <p:nvPr>
            <p:ph type="title"/>
          </p:nvPr>
        </p:nvSpPr>
        <p:spPr>
          <a:xfrm>
            <a:off x="738188" y="149225"/>
            <a:ext cx="5692775" cy="800100"/>
          </a:xfrm>
          <a:solidFill>
            <a:srgbClr val="002060"/>
          </a:solidFill>
        </p:spPr>
        <p:txBody>
          <a:bodyPr/>
          <a:lstStyle/>
          <a:p>
            <a:pPr defTabSz="684246" eaLnBrk="1" fontAlgn="auto" hangingPunct="1">
              <a:lnSpc>
                <a:spcPct val="100000"/>
              </a:lnSpc>
              <a:spcAft>
                <a:spcPts val="0"/>
              </a:spcAft>
              <a:defRPr/>
            </a:pPr>
            <a:r>
              <a:rPr lang="ru-RU" sz="2400" b="1" dirty="0" err="1" smtClean="0">
                <a:solidFill>
                  <a:schemeClr val="bg1"/>
                </a:solidFill>
                <a:effectLst/>
                <a:latin typeface="Times New Roman" pitchFamily="18" charset="0"/>
                <a:cs typeface="Times New Roman" pitchFamily="18" charset="0"/>
              </a:rPr>
              <a:t>Табиий</a:t>
            </a:r>
            <a:r>
              <a:rPr lang="ru-RU" sz="2400" b="1" dirty="0" smtClean="0">
                <a:solidFill>
                  <a:schemeClr val="bg1"/>
                </a:solidFill>
                <a:effectLst/>
                <a:latin typeface="Times New Roman" pitchFamily="18" charset="0"/>
                <a:cs typeface="Times New Roman" pitchFamily="18" charset="0"/>
              </a:rPr>
              <a:t> </a:t>
            </a:r>
            <a:r>
              <a:rPr lang="ru-RU" sz="2400" b="1" dirty="0" err="1" smtClean="0">
                <a:solidFill>
                  <a:schemeClr val="bg1"/>
                </a:solidFill>
                <a:effectLst/>
                <a:latin typeface="Times New Roman" pitchFamily="18" charset="0"/>
                <a:cs typeface="Times New Roman" pitchFamily="18" charset="0"/>
              </a:rPr>
              <a:t>монополияда</a:t>
            </a:r>
            <a:r>
              <a:rPr lang="ru-RU" sz="2400" b="1" dirty="0" smtClean="0">
                <a:solidFill>
                  <a:schemeClr val="bg1"/>
                </a:solidFill>
                <a:effectLst/>
                <a:latin typeface="Times New Roman" pitchFamily="18" charset="0"/>
                <a:cs typeface="Times New Roman" pitchFamily="18" charset="0"/>
              </a:rPr>
              <a:t> </a:t>
            </a:r>
            <a:r>
              <a:rPr lang="ru-RU" sz="2400" b="1" dirty="0" err="1" smtClean="0">
                <a:solidFill>
                  <a:schemeClr val="bg1"/>
                </a:solidFill>
                <a:effectLst/>
                <a:latin typeface="Times New Roman" pitchFamily="18" charset="0"/>
                <a:cs typeface="Times New Roman" pitchFamily="18" charset="0"/>
              </a:rPr>
              <a:t>нархни</a:t>
            </a:r>
            <a:r>
              <a:rPr lang="ru-RU" sz="2400" b="1" dirty="0" smtClean="0">
                <a:solidFill>
                  <a:schemeClr val="bg1"/>
                </a:solidFill>
                <a:effectLst/>
                <a:latin typeface="Times New Roman" pitchFamily="18" charset="0"/>
                <a:cs typeface="Times New Roman" pitchFamily="18" charset="0"/>
              </a:rPr>
              <a:t> </a:t>
            </a:r>
            <a:br>
              <a:rPr lang="ru-RU" sz="2400" b="1" dirty="0" smtClean="0">
                <a:solidFill>
                  <a:schemeClr val="bg1"/>
                </a:solidFill>
                <a:effectLst/>
                <a:latin typeface="Times New Roman" pitchFamily="18" charset="0"/>
                <a:cs typeface="Times New Roman" pitchFamily="18" charset="0"/>
              </a:rPr>
            </a:br>
            <a:r>
              <a:rPr lang="ru-RU" sz="2400" b="1" dirty="0" err="1" smtClean="0">
                <a:solidFill>
                  <a:schemeClr val="bg1"/>
                </a:solidFill>
                <a:effectLst/>
                <a:latin typeface="Times New Roman" pitchFamily="18" charset="0"/>
                <a:cs typeface="Times New Roman" pitchFamily="18" charset="0"/>
              </a:rPr>
              <a:t>мувофиқлаштириш</a:t>
            </a:r>
            <a:endParaRPr lang="ru-RU" sz="2400" b="1" dirty="0">
              <a:solidFill>
                <a:schemeClr val="bg1"/>
              </a:solidFill>
              <a:latin typeface="Times New Roman" pitchFamily="18" charset="0"/>
              <a:cs typeface="Times New Roman" pitchFamily="18" charset="0"/>
            </a:endParaRPr>
          </a:p>
        </p:txBody>
      </p:sp>
      <p:sp>
        <p:nvSpPr>
          <p:cNvPr id="8196" name="Номер слайда 5"/>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938FCAB-AC8E-4799-BEEF-FB09FC5F44DF}" type="slidenum">
              <a:rPr lang="ru-RU" altLang="ru-RU">
                <a:solidFill>
                  <a:srgbClr val="595959"/>
                </a:solidFill>
                <a:latin typeface="Century Gothic" panose="020B0502020202020204" pitchFamily="34" charset="0"/>
              </a:rPr>
              <a:pPr/>
              <a:t>4</a:t>
            </a:fld>
            <a:endParaRPr lang="ru-RU" altLang="ru-RU">
              <a:solidFill>
                <a:srgbClr val="595959"/>
              </a:solidFill>
              <a:latin typeface="Century Gothic" panose="020B0502020202020204" pitchFamily="34" charset="0"/>
            </a:endParaRPr>
          </a:p>
        </p:txBody>
      </p:sp>
      <p:sp>
        <p:nvSpPr>
          <p:cNvPr id="8197" name="Rectangle 46"/>
          <p:cNvSpPr>
            <a:spLocks noChangeArrowheads="1"/>
          </p:cNvSpPr>
          <p:nvPr/>
        </p:nvSpPr>
        <p:spPr bwMode="auto">
          <a:xfrm>
            <a:off x="0" y="2444750"/>
            <a:ext cx="138113"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8425" tIns="34212" rIns="68425" bIns="34212"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ru-RU" altLang="ru-RU"/>
          </a:p>
        </p:txBody>
      </p:sp>
      <p:pic>
        <p:nvPicPr>
          <p:cNvPr id="8198" name="Picture 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463" y="1209675"/>
            <a:ext cx="4732337" cy="362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Скругленная соединительная линия 12"/>
          <p:cNvCxnSpPr/>
          <p:nvPr/>
        </p:nvCxnSpPr>
        <p:spPr>
          <a:xfrm flipV="1">
            <a:off x="2789238" y="1449388"/>
            <a:ext cx="1222375" cy="1087437"/>
          </a:xfrm>
          <a:prstGeom prst="curved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Скругленный прямоугольник 13"/>
          <p:cNvSpPr/>
          <p:nvPr/>
        </p:nvSpPr>
        <p:spPr>
          <a:xfrm>
            <a:off x="4011613" y="1106488"/>
            <a:ext cx="2457450" cy="503237"/>
          </a:xfrm>
          <a:prstGeom prst="roundRect">
            <a:avLst/>
          </a:prstGeom>
          <a:solidFill>
            <a:srgbClr val="A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400" dirty="0">
                <a:solidFill>
                  <a:schemeClr val="tx1"/>
                </a:solidFill>
                <a:latin typeface="Times New Roman" pitchFamily="18" charset="0"/>
                <a:cs typeface="Times New Roman" pitchFamily="18" charset="0"/>
              </a:rPr>
              <a:t>«</a:t>
            </a:r>
            <a:r>
              <a:rPr lang="ru-RU" sz="1400" b="1" dirty="0" err="1">
                <a:solidFill>
                  <a:schemeClr val="tx1"/>
                </a:solidFill>
                <a:latin typeface="Times New Roman" pitchFamily="18" charset="0"/>
                <a:cs typeface="Times New Roman" pitchFamily="18" charset="0"/>
              </a:rPr>
              <a:t>адолатли</a:t>
            </a:r>
            <a:r>
              <a:rPr lang="ru-RU" sz="1400" b="1" dirty="0">
                <a:solidFill>
                  <a:schemeClr val="tx1"/>
                </a:solidFill>
                <a:latin typeface="Times New Roman" pitchFamily="18" charset="0"/>
                <a:cs typeface="Times New Roman" pitchFamily="18" charset="0"/>
              </a:rPr>
              <a:t> </a:t>
            </a:r>
            <a:r>
              <a:rPr lang="ru-RU" sz="1400" b="1" dirty="0" err="1">
                <a:solidFill>
                  <a:schemeClr val="tx1"/>
                </a:solidFill>
                <a:latin typeface="Times New Roman" pitchFamily="18" charset="0"/>
                <a:cs typeface="Times New Roman" pitchFamily="18" charset="0"/>
              </a:rPr>
              <a:t>фойда</a:t>
            </a:r>
            <a:r>
              <a:rPr lang="ru-RU" sz="1400" b="1" dirty="0">
                <a:solidFill>
                  <a:schemeClr val="tx1"/>
                </a:solidFill>
                <a:latin typeface="Times New Roman" pitchFamily="18" charset="0"/>
                <a:cs typeface="Times New Roman" pitchFamily="18" charset="0"/>
              </a:rPr>
              <a:t> </a:t>
            </a:r>
            <a:r>
              <a:rPr lang="ru-RU" sz="1400" b="1" dirty="0" err="1">
                <a:solidFill>
                  <a:schemeClr val="tx1"/>
                </a:solidFill>
                <a:latin typeface="Times New Roman" pitchFamily="18" charset="0"/>
                <a:cs typeface="Times New Roman" pitchFamily="18" charset="0"/>
              </a:rPr>
              <a:t>олишни</a:t>
            </a:r>
            <a:r>
              <a:rPr lang="ru-RU" sz="1400" b="1" dirty="0">
                <a:solidFill>
                  <a:schemeClr val="tx1"/>
                </a:solidFill>
                <a:latin typeface="Times New Roman" pitchFamily="18" charset="0"/>
                <a:cs typeface="Times New Roman" pitchFamily="18" charset="0"/>
              </a:rPr>
              <a:t> </a:t>
            </a:r>
            <a:r>
              <a:rPr lang="ru-RU" sz="1400" b="1" dirty="0" err="1">
                <a:solidFill>
                  <a:schemeClr val="tx1"/>
                </a:solidFill>
                <a:latin typeface="Times New Roman" pitchFamily="18" charset="0"/>
                <a:cs typeface="Times New Roman" pitchFamily="18" charset="0"/>
              </a:rPr>
              <a:t>таъминлайдиган</a:t>
            </a:r>
            <a:r>
              <a:rPr lang="ru-RU" sz="1400" b="1" dirty="0">
                <a:solidFill>
                  <a:schemeClr val="tx1"/>
                </a:solidFill>
                <a:latin typeface="Times New Roman" pitchFamily="18" charset="0"/>
                <a:cs typeface="Times New Roman" pitchFamily="18" charset="0"/>
              </a:rPr>
              <a:t> </a:t>
            </a:r>
            <a:r>
              <a:rPr lang="ru-RU" sz="1400" b="1" dirty="0" err="1">
                <a:solidFill>
                  <a:schemeClr val="tx1"/>
                </a:solidFill>
                <a:latin typeface="Times New Roman" pitchFamily="18" charset="0"/>
                <a:cs typeface="Times New Roman" pitchFamily="18" charset="0"/>
              </a:rPr>
              <a:t>нарх</a:t>
            </a:r>
            <a:r>
              <a:rPr lang="ru-RU" sz="1400" dirty="0">
                <a:solidFill>
                  <a:schemeClr val="tx1"/>
                </a:solidFill>
                <a:latin typeface="Times New Roman" pitchFamily="18" charset="0"/>
                <a:cs typeface="Times New Roman" pitchFamily="18" charset="0"/>
              </a:rPr>
              <a:t>»</a:t>
            </a:r>
          </a:p>
        </p:txBody>
      </p:sp>
      <p:sp>
        <p:nvSpPr>
          <p:cNvPr id="8201" name="Rectangle 20"/>
          <p:cNvSpPr>
            <a:spLocks noChangeArrowheads="1"/>
          </p:cNvSpPr>
          <p:nvPr/>
        </p:nvSpPr>
        <p:spPr bwMode="auto">
          <a:xfrm>
            <a:off x="0" y="0"/>
            <a:ext cx="716915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cap="rnd">
                <a:solidFill>
                  <a:schemeClr val="tx1"/>
                </a:solidFill>
                <a:prstDash val="sysDot"/>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ru-RU" altLang="ru-RU"/>
          </a:p>
        </p:txBody>
      </p:sp>
      <p:graphicFrame>
        <p:nvGraphicFramePr>
          <p:cNvPr id="8202" name="Объект 19"/>
          <p:cNvGraphicFramePr>
            <a:graphicFrameLocks noChangeAspect="1"/>
          </p:cNvGraphicFramePr>
          <p:nvPr/>
        </p:nvGraphicFramePr>
        <p:xfrm>
          <a:off x="5257800" y="2212975"/>
          <a:ext cx="800100" cy="323850"/>
        </p:xfrm>
        <a:graphic>
          <a:graphicData uri="http://schemas.openxmlformats.org/presentationml/2006/ole">
            <mc:AlternateContent xmlns:mc="http://schemas.openxmlformats.org/markup-compatibility/2006">
              <mc:Choice xmlns:v="urn:schemas-microsoft-com:vml" Requires="v">
                <p:oleObj spid="_x0000_s8204" name="Формула" r:id="rId4" imgW="558558" imgH="203112" progId="Equation.3">
                  <p:embed/>
                </p:oleObj>
              </mc:Choice>
              <mc:Fallback>
                <p:oleObj name="Формула" r:id="rId4" imgW="558558" imgH="203112" progId="Equation.3">
                  <p:embed/>
                  <p:pic>
                    <p:nvPicPr>
                      <p:cNvPr id="0" name="Объект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57800" y="2212975"/>
                        <a:ext cx="8001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slow">
    <p:newsflash/>
  </p:transition>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218" name="Rectangle 67"/>
          <p:cNvSpPr>
            <a:spLocks noChangeArrowheads="1"/>
          </p:cNvSpPr>
          <p:nvPr/>
        </p:nvSpPr>
        <p:spPr bwMode="auto">
          <a:xfrm>
            <a:off x="0" y="2430463"/>
            <a:ext cx="138113"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8425" tIns="34212" rIns="68425" bIns="34212"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ru-RU" altLang="ru-RU"/>
          </a:p>
        </p:txBody>
      </p:sp>
      <p:sp>
        <p:nvSpPr>
          <p:cNvPr id="4" name="Заголовок 3"/>
          <p:cNvSpPr>
            <a:spLocks noGrp="1"/>
          </p:cNvSpPr>
          <p:nvPr>
            <p:ph type="title"/>
          </p:nvPr>
        </p:nvSpPr>
        <p:spPr>
          <a:xfrm>
            <a:off x="338138" y="209550"/>
            <a:ext cx="6526896" cy="635000"/>
          </a:xfrm>
          <a:solidFill>
            <a:srgbClr val="002060"/>
          </a:solidFill>
        </p:spPr>
        <p:txBody>
          <a:bodyPr/>
          <a:lstStyle/>
          <a:p>
            <a:pPr defTabSz="684246" eaLnBrk="1" fontAlgn="auto">
              <a:lnSpc>
                <a:spcPct val="100000"/>
              </a:lnSpc>
              <a:spcAft>
                <a:spcPts val="0"/>
              </a:spcAft>
              <a:defRPr/>
            </a:pPr>
            <a:r>
              <a:rPr lang="ru-RU" sz="2000" b="1" dirty="0" err="1">
                <a:solidFill>
                  <a:schemeClr val="bg1"/>
                </a:solidFill>
                <a:effectLst/>
                <a:latin typeface="Times New Roman" pitchFamily="18" charset="0"/>
                <a:cs typeface="Times New Roman" pitchFamily="18" charset="0"/>
              </a:rPr>
              <a:t>Истеъмолчи</a:t>
            </a:r>
            <a:r>
              <a:rPr lang="ru-RU" sz="2000" b="1" dirty="0">
                <a:solidFill>
                  <a:schemeClr val="bg1"/>
                </a:solidFill>
                <a:effectLst/>
                <a:latin typeface="Times New Roman" pitchFamily="18" charset="0"/>
                <a:cs typeface="Times New Roman" pitchFamily="18" charset="0"/>
              </a:rPr>
              <a:t> </a:t>
            </a:r>
            <a:r>
              <a:rPr lang="ru-RU" sz="2000" b="1" dirty="0" err="1">
                <a:solidFill>
                  <a:schemeClr val="bg1"/>
                </a:solidFill>
                <a:effectLst/>
                <a:latin typeface="Times New Roman" pitchFamily="18" charset="0"/>
                <a:cs typeface="Times New Roman" pitchFamily="18" charset="0"/>
              </a:rPr>
              <a:t>ортиқчалигининг</a:t>
            </a:r>
            <a:r>
              <a:rPr lang="ru-RU" sz="2000" b="1" dirty="0">
                <a:solidFill>
                  <a:schemeClr val="bg1"/>
                </a:solidFill>
                <a:effectLst/>
                <a:latin typeface="Times New Roman" pitchFamily="18" charset="0"/>
                <a:cs typeface="Times New Roman" pitchFamily="18" charset="0"/>
              </a:rPr>
              <a:t> </a:t>
            </a:r>
            <a:r>
              <a:rPr lang="ru-RU" sz="2000" b="1" dirty="0" err="1">
                <a:solidFill>
                  <a:schemeClr val="bg1"/>
                </a:solidFill>
                <a:effectLst/>
                <a:latin typeface="Times New Roman" pitchFamily="18" charset="0"/>
                <a:cs typeface="Times New Roman" pitchFamily="18" charset="0"/>
              </a:rPr>
              <a:t>нарх</a:t>
            </a:r>
            <a:r>
              <a:rPr lang="ru-RU" sz="2000" b="1" dirty="0">
                <a:solidFill>
                  <a:schemeClr val="bg1"/>
                </a:solidFill>
                <a:effectLst/>
                <a:latin typeface="Times New Roman" pitchFamily="18" charset="0"/>
                <a:cs typeface="Times New Roman" pitchFamily="18" charset="0"/>
              </a:rPr>
              <a:t> </a:t>
            </a:r>
            <a:r>
              <a:rPr lang="ru-RU" sz="2000" b="1" dirty="0" err="1" smtClean="0">
                <a:solidFill>
                  <a:schemeClr val="bg1"/>
                </a:solidFill>
                <a:effectLst/>
                <a:latin typeface="Times New Roman" pitchFamily="18" charset="0"/>
                <a:cs typeface="Times New Roman" pitchFamily="18" charset="0"/>
              </a:rPr>
              <a:t>ва</a:t>
            </a:r>
            <a:r>
              <a:rPr lang="ru-RU" sz="2000" b="1" dirty="0">
                <a:solidFill>
                  <a:schemeClr val="bg1"/>
                </a:solidFill>
                <a:effectLst/>
                <a:latin typeface="Times New Roman" pitchFamily="18" charset="0"/>
                <a:cs typeface="Times New Roman" pitchFamily="18" charset="0"/>
              </a:rPr>
              <a:t> </a:t>
            </a:r>
            <a:r>
              <a:rPr lang="ru-RU" sz="2000" b="1" dirty="0" err="1" smtClean="0">
                <a:solidFill>
                  <a:schemeClr val="bg1"/>
                </a:solidFill>
                <a:effectLst/>
                <a:latin typeface="Times New Roman" pitchFamily="18" charset="0"/>
                <a:cs typeface="Times New Roman" pitchFamily="18" charset="0"/>
              </a:rPr>
              <a:t>ишлаб</a:t>
            </a:r>
            <a:r>
              <a:rPr lang="ru-RU" sz="2000" b="1" dirty="0" smtClean="0">
                <a:solidFill>
                  <a:schemeClr val="bg1"/>
                </a:solidFill>
                <a:effectLst/>
                <a:latin typeface="Times New Roman" pitchFamily="18" charset="0"/>
                <a:cs typeface="Times New Roman" pitchFamily="18" charset="0"/>
              </a:rPr>
              <a:t> </a:t>
            </a:r>
            <a:r>
              <a:rPr lang="ru-RU" sz="2000" b="1" dirty="0" err="1">
                <a:solidFill>
                  <a:schemeClr val="bg1"/>
                </a:solidFill>
                <a:effectLst/>
                <a:latin typeface="Times New Roman" pitchFamily="18" charset="0"/>
                <a:cs typeface="Times New Roman" pitchFamily="18" charset="0"/>
              </a:rPr>
              <a:t>чиқариш</a:t>
            </a:r>
            <a:r>
              <a:rPr lang="ru-RU" sz="2000" b="1" dirty="0">
                <a:solidFill>
                  <a:schemeClr val="bg1"/>
                </a:solidFill>
                <a:effectLst/>
                <a:latin typeface="Times New Roman" pitchFamily="18" charset="0"/>
                <a:cs typeface="Times New Roman" pitchFamily="18" charset="0"/>
              </a:rPr>
              <a:t> </a:t>
            </a:r>
            <a:r>
              <a:rPr lang="ru-RU" sz="2000" b="1" dirty="0" err="1">
                <a:solidFill>
                  <a:schemeClr val="bg1"/>
                </a:solidFill>
                <a:effectLst/>
                <a:latin typeface="Times New Roman" pitchFamily="18" charset="0"/>
                <a:cs typeface="Times New Roman" pitchFamily="18" charset="0"/>
              </a:rPr>
              <a:t>ҳажмига</a:t>
            </a:r>
            <a:r>
              <a:rPr lang="ru-RU" sz="2000" b="1" dirty="0">
                <a:solidFill>
                  <a:schemeClr val="bg1"/>
                </a:solidFill>
                <a:effectLst/>
                <a:latin typeface="Times New Roman" pitchFamily="18" charset="0"/>
                <a:cs typeface="Times New Roman" pitchFamily="18" charset="0"/>
              </a:rPr>
              <a:t> </a:t>
            </a:r>
            <a:r>
              <a:rPr lang="ru-RU" sz="2000" b="1" dirty="0" err="1">
                <a:solidFill>
                  <a:schemeClr val="bg1"/>
                </a:solidFill>
                <a:effectLst/>
                <a:latin typeface="Times New Roman" pitchFamily="18" charset="0"/>
                <a:cs typeface="Times New Roman" pitchFamily="18" charset="0"/>
              </a:rPr>
              <a:t>боғлиқлиги</a:t>
            </a:r>
            <a:endParaRPr lang="ru-RU" sz="2000" b="1" dirty="0">
              <a:solidFill>
                <a:schemeClr val="bg1"/>
              </a:solidFill>
              <a:latin typeface="Times New Roman" pitchFamily="18" charset="0"/>
              <a:cs typeface="Times New Roman" pitchFamily="18" charset="0"/>
            </a:endParaRPr>
          </a:p>
        </p:txBody>
      </p:sp>
      <p:pic>
        <p:nvPicPr>
          <p:cNvPr id="9220" name="Picture 67"/>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38138" y="1020762"/>
            <a:ext cx="3979862" cy="3341688"/>
          </a:xfrm>
          <a:noFill/>
        </p:spPr>
      </p:pic>
      <p:sp>
        <p:nvSpPr>
          <p:cNvPr id="7" name="Прямоугольник 6"/>
          <p:cNvSpPr/>
          <p:nvPr/>
        </p:nvSpPr>
        <p:spPr>
          <a:xfrm>
            <a:off x="3236913" y="1355725"/>
            <a:ext cx="3628121" cy="1924050"/>
          </a:xfrm>
          <a:prstGeom prst="rect">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ru-RU" sz="1400" dirty="0">
                <a:solidFill>
                  <a:srgbClr val="002060"/>
                </a:solidFill>
                <a:latin typeface="Times New Roman" pitchFamily="18" charset="0"/>
                <a:cs typeface="Times New Roman" pitchFamily="18" charset="0"/>
              </a:rPr>
              <a:t>Фирма </a:t>
            </a:r>
            <a:r>
              <a:rPr lang="en-US" sz="1400" i="1" dirty="0">
                <a:solidFill>
                  <a:srgbClr val="002060"/>
                </a:solidFill>
                <a:latin typeface="Times New Roman" pitchFamily="18" charset="0"/>
                <a:cs typeface="Times New Roman" pitchFamily="18" charset="0"/>
              </a:rPr>
              <a:t>NM</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оралиққа</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қарашли</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истеъмолчилар</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ортиқчалигини</a:t>
            </a:r>
            <a:r>
              <a:rPr lang="ru-RU" sz="1400" dirty="0">
                <a:solidFill>
                  <a:srgbClr val="002060"/>
                </a:solidFill>
                <a:latin typeface="Times New Roman" pitchFamily="18" charset="0"/>
                <a:cs typeface="Times New Roman" pitchFamily="18" charset="0"/>
              </a:rPr>
              <a:t> (</a:t>
            </a:r>
            <a:r>
              <a:rPr lang="en-US" sz="1400" i="1" dirty="0" err="1">
                <a:solidFill>
                  <a:srgbClr val="002060"/>
                </a:solidFill>
                <a:latin typeface="Times New Roman" pitchFamily="18" charset="0"/>
                <a:cs typeface="Times New Roman" pitchFamily="18" charset="0"/>
              </a:rPr>
              <a:t>P</a:t>
            </a:r>
            <a:r>
              <a:rPr lang="en-US" sz="1400" i="1" baseline="-25000" dirty="0" err="1">
                <a:solidFill>
                  <a:srgbClr val="002060"/>
                </a:solidFill>
                <a:latin typeface="Times New Roman" pitchFamily="18" charset="0"/>
                <a:cs typeface="Times New Roman" pitchFamily="18" charset="0"/>
              </a:rPr>
              <a:t>m</a:t>
            </a:r>
            <a:r>
              <a:rPr lang="en-US" sz="1400" i="1" dirty="0" err="1">
                <a:solidFill>
                  <a:srgbClr val="002060"/>
                </a:solidFill>
                <a:latin typeface="Times New Roman" pitchFamily="18" charset="0"/>
                <a:cs typeface="Times New Roman" pitchFamily="18" charset="0"/>
              </a:rPr>
              <a:t>MN</a:t>
            </a:r>
            <a:r>
              <a:rPr lang="en-US" sz="1400" i="1"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юзага</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тенг</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ортиқчаликни</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ва</a:t>
            </a:r>
            <a:r>
              <a:rPr lang="ru-RU" sz="1400" dirty="0">
                <a:solidFill>
                  <a:srgbClr val="002060"/>
                </a:solidFill>
                <a:latin typeface="Times New Roman" pitchFamily="18" charset="0"/>
                <a:cs typeface="Times New Roman" pitchFamily="18" charset="0"/>
              </a:rPr>
              <a:t> </a:t>
            </a:r>
            <a:r>
              <a:rPr lang="en-US" sz="1400" i="1" dirty="0">
                <a:solidFill>
                  <a:srgbClr val="002060"/>
                </a:solidFill>
                <a:latin typeface="Times New Roman" pitchFamily="18" charset="0"/>
                <a:cs typeface="Times New Roman" pitchFamily="18" charset="0"/>
              </a:rPr>
              <a:t>ME</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оралиқдаги</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истеъмолчилар</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ортиқчалигини</a:t>
            </a:r>
            <a:r>
              <a:rPr lang="ru-RU" sz="1400" dirty="0">
                <a:solidFill>
                  <a:srgbClr val="002060"/>
                </a:solidFill>
                <a:latin typeface="Times New Roman" pitchFamily="18" charset="0"/>
                <a:cs typeface="Times New Roman" pitchFamily="18" charset="0"/>
              </a:rPr>
              <a:t> (</a:t>
            </a:r>
            <a:r>
              <a:rPr lang="en-US" sz="1400" i="1" dirty="0">
                <a:solidFill>
                  <a:srgbClr val="002060"/>
                </a:solidFill>
                <a:latin typeface="Times New Roman" pitchFamily="18" charset="0"/>
                <a:cs typeface="Times New Roman" pitchFamily="18" charset="0"/>
              </a:rPr>
              <a:t>DME </a:t>
            </a:r>
            <a:r>
              <a:rPr lang="ru-RU" sz="1400" dirty="0" err="1">
                <a:solidFill>
                  <a:srgbClr val="002060"/>
                </a:solidFill>
                <a:latin typeface="Times New Roman" pitchFamily="18" charset="0"/>
                <a:cs typeface="Times New Roman" pitchFamily="18" charset="0"/>
              </a:rPr>
              <a:t>юзага</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тенг</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ортиқчаликни</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қўлга</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киритиш</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учун</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ҳар</a:t>
            </a:r>
            <a:r>
              <a:rPr lang="ru-RU" sz="1400" dirty="0">
                <a:solidFill>
                  <a:srgbClr val="002060"/>
                </a:solidFill>
                <a:latin typeface="Times New Roman" pitchFamily="18" charset="0"/>
                <a:cs typeface="Times New Roman" pitchFamily="18" charset="0"/>
              </a:rPr>
              <a:t> хил </a:t>
            </a:r>
            <a:r>
              <a:rPr lang="ru-RU" sz="1400" dirty="0" err="1">
                <a:solidFill>
                  <a:srgbClr val="002060"/>
                </a:solidFill>
                <a:latin typeface="Times New Roman" pitchFamily="18" charset="0"/>
                <a:cs typeface="Times New Roman" pitchFamily="18" charset="0"/>
              </a:rPr>
              <a:t>гуруҳдаги</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истеъмолчиларнинг</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талаб</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чизиғида</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жойлашувига</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қараб</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ҳар</a:t>
            </a:r>
            <a:r>
              <a:rPr lang="ru-RU" sz="1400" dirty="0">
                <a:solidFill>
                  <a:srgbClr val="002060"/>
                </a:solidFill>
                <a:latin typeface="Times New Roman" pitchFamily="18" charset="0"/>
                <a:cs typeface="Times New Roman" pitchFamily="18" charset="0"/>
              </a:rPr>
              <a:t> хил </a:t>
            </a:r>
            <a:r>
              <a:rPr lang="ru-RU" sz="1400" dirty="0" err="1">
                <a:solidFill>
                  <a:srgbClr val="002060"/>
                </a:solidFill>
                <a:latin typeface="Times New Roman" pitchFamily="18" charset="0"/>
                <a:cs typeface="Times New Roman" pitchFamily="18" charset="0"/>
              </a:rPr>
              <a:t>нарх</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белгилаши</a:t>
            </a:r>
            <a:r>
              <a:rPr lang="ru-RU" sz="1400" dirty="0">
                <a:solidFill>
                  <a:srgbClr val="002060"/>
                </a:solidFill>
                <a:latin typeface="Times New Roman" pitchFamily="18" charset="0"/>
                <a:cs typeface="Times New Roman" pitchFamily="18" charset="0"/>
              </a:rPr>
              <a:t> </a:t>
            </a:r>
            <a:r>
              <a:rPr lang="ru-RU" sz="1400" dirty="0" err="1">
                <a:solidFill>
                  <a:srgbClr val="002060"/>
                </a:solidFill>
                <a:latin typeface="Times New Roman" pitchFamily="18" charset="0"/>
                <a:cs typeface="Times New Roman" pitchFamily="18" charset="0"/>
              </a:rPr>
              <a:t>мумкин</a:t>
            </a:r>
            <a:r>
              <a:rPr lang="ru-RU" sz="1400" dirty="0">
                <a:solidFill>
                  <a:srgbClr val="002060"/>
                </a:solidFill>
                <a:latin typeface="Times New Roman" pitchFamily="18" charset="0"/>
                <a:cs typeface="Times New Roman" pitchFamily="18" charset="0"/>
              </a:rPr>
              <a:t>.</a:t>
            </a:r>
          </a:p>
        </p:txBody>
      </p:sp>
      <p:sp>
        <p:nvSpPr>
          <p:cNvPr id="73" name="Прямоугольник 72"/>
          <p:cNvSpPr/>
          <p:nvPr/>
        </p:nvSpPr>
        <p:spPr>
          <a:xfrm>
            <a:off x="409575" y="4362450"/>
            <a:ext cx="6455459" cy="850900"/>
          </a:xfrm>
          <a:prstGeom prst="rect">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ru-RU" sz="1400" b="1" u="sng" dirty="0" err="1">
                <a:solidFill>
                  <a:srgbClr val="002060"/>
                </a:solidFill>
                <a:latin typeface="Times New Roman" pitchFamily="18" charset="0"/>
                <a:cs typeface="Times New Roman" pitchFamily="18" charset="0"/>
              </a:rPr>
              <a:t>Нархлар</a:t>
            </a:r>
            <a:r>
              <a:rPr lang="ru-RU" sz="1400" b="1" u="sng" dirty="0">
                <a:solidFill>
                  <a:srgbClr val="002060"/>
                </a:solidFill>
                <a:latin typeface="Times New Roman" pitchFamily="18" charset="0"/>
                <a:cs typeface="Times New Roman" pitchFamily="18" charset="0"/>
              </a:rPr>
              <a:t> </a:t>
            </a:r>
            <a:r>
              <a:rPr lang="ru-RU" sz="1400" b="1" u="sng" dirty="0" err="1">
                <a:solidFill>
                  <a:srgbClr val="002060"/>
                </a:solidFill>
                <a:latin typeface="Times New Roman" pitchFamily="18" charset="0"/>
                <a:cs typeface="Times New Roman" pitchFamily="18" charset="0"/>
              </a:rPr>
              <a:t>диверсификацияси</a:t>
            </a:r>
            <a:r>
              <a:rPr lang="ru-RU" sz="1400" b="1" dirty="0">
                <a:solidFill>
                  <a:srgbClr val="002060"/>
                </a:solidFill>
                <a:latin typeface="Times New Roman" pitchFamily="18" charset="0"/>
                <a:cs typeface="Times New Roman" pitchFamily="18" charset="0"/>
              </a:rPr>
              <a:t> (</a:t>
            </a:r>
            <a:r>
              <a:rPr lang="ru-RU" sz="1400" b="1" dirty="0" err="1">
                <a:solidFill>
                  <a:srgbClr val="002060"/>
                </a:solidFill>
                <a:latin typeface="Times New Roman" pitchFamily="18" charset="0"/>
                <a:cs typeface="Times New Roman" pitchFamily="18" charset="0"/>
              </a:rPr>
              <a:t>нархларни</a:t>
            </a:r>
            <a:r>
              <a:rPr lang="ru-RU" sz="1400" b="1" dirty="0">
                <a:solidFill>
                  <a:srgbClr val="002060"/>
                </a:solidFill>
                <a:latin typeface="Times New Roman" pitchFamily="18" charset="0"/>
                <a:cs typeface="Times New Roman" pitchFamily="18" charset="0"/>
              </a:rPr>
              <a:t> </a:t>
            </a:r>
            <a:r>
              <a:rPr lang="ru-RU" sz="1400" b="1" dirty="0" err="1">
                <a:solidFill>
                  <a:srgbClr val="002060"/>
                </a:solidFill>
                <a:latin typeface="Times New Roman" pitchFamily="18" charset="0"/>
                <a:cs typeface="Times New Roman" pitchFamily="18" charset="0"/>
              </a:rPr>
              <a:t>истеъмолчиларнинг</a:t>
            </a:r>
            <a:r>
              <a:rPr lang="ru-RU" sz="1400" b="1" dirty="0">
                <a:solidFill>
                  <a:srgbClr val="002060"/>
                </a:solidFill>
                <a:latin typeface="Times New Roman" pitchFamily="18" charset="0"/>
                <a:cs typeface="Times New Roman" pitchFamily="18" charset="0"/>
              </a:rPr>
              <a:t> </a:t>
            </a:r>
            <a:r>
              <a:rPr lang="ru-RU" sz="1400" b="1" dirty="0" err="1">
                <a:solidFill>
                  <a:srgbClr val="002060"/>
                </a:solidFill>
                <a:latin typeface="Times New Roman" pitchFamily="18" charset="0"/>
                <a:cs typeface="Times New Roman" pitchFamily="18" charset="0"/>
              </a:rPr>
              <a:t>имкониятларига</a:t>
            </a:r>
            <a:r>
              <a:rPr lang="ru-RU" sz="1400" b="1" dirty="0">
                <a:solidFill>
                  <a:srgbClr val="002060"/>
                </a:solidFill>
                <a:latin typeface="Times New Roman" pitchFamily="18" charset="0"/>
                <a:cs typeface="Times New Roman" pitchFamily="18" charset="0"/>
              </a:rPr>
              <a:t> </a:t>
            </a:r>
            <a:r>
              <a:rPr lang="ru-RU" sz="1400" b="1" dirty="0" err="1">
                <a:solidFill>
                  <a:srgbClr val="002060"/>
                </a:solidFill>
                <a:latin typeface="Times New Roman" pitchFamily="18" charset="0"/>
                <a:cs typeface="Times New Roman" pitchFamily="18" charset="0"/>
              </a:rPr>
              <a:t>қараб</a:t>
            </a:r>
            <a:r>
              <a:rPr lang="ru-RU" sz="1400" b="1" dirty="0">
                <a:solidFill>
                  <a:srgbClr val="002060"/>
                </a:solidFill>
                <a:latin typeface="Times New Roman" pitchFamily="18" charset="0"/>
                <a:cs typeface="Times New Roman" pitchFamily="18" charset="0"/>
              </a:rPr>
              <a:t> </a:t>
            </a:r>
            <a:r>
              <a:rPr lang="ru-RU" sz="1400" b="1" dirty="0" err="1">
                <a:solidFill>
                  <a:srgbClr val="002060"/>
                </a:solidFill>
                <a:latin typeface="Times New Roman" pitchFamily="18" charset="0"/>
                <a:cs typeface="Times New Roman" pitchFamily="18" charset="0"/>
              </a:rPr>
              <a:t>ҳар</a:t>
            </a:r>
            <a:r>
              <a:rPr lang="ru-RU" sz="1400" b="1" dirty="0">
                <a:solidFill>
                  <a:srgbClr val="002060"/>
                </a:solidFill>
                <a:latin typeface="Times New Roman" pitchFamily="18" charset="0"/>
                <a:cs typeface="Times New Roman" pitchFamily="18" charset="0"/>
              </a:rPr>
              <a:t> хил </a:t>
            </a:r>
            <a:r>
              <a:rPr lang="ru-RU" sz="1400" b="1" dirty="0" err="1">
                <a:solidFill>
                  <a:srgbClr val="002060"/>
                </a:solidFill>
                <a:latin typeface="Times New Roman" pitchFamily="18" charset="0"/>
                <a:cs typeface="Times New Roman" pitchFamily="18" charset="0"/>
              </a:rPr>
              <a:t>даражаларда</a:t>
            </a:r>
            <a:r>
              <a:rPr lang="ru-RU" sz="1400" b="1" dirty="0">
                <a:solidFill>
                  <a:srgbClr val="002060"/>
                </a:solidFill>
                <a:latin typeface="Times New Roman" pitchFamily="18" charset="0"/>
                <a:cs typeface="Times New Roman" pitchFamily="18" charset="0"/>
              </a:rPr>
              <a:t> </a:t>
            </a:r>
            <a:r>
              <a:rPr lang="ru-RU" sz="1400" b="1" dirty="0" err="1">
                <a:solidFill>
                  <a:srgbClr val="002060"/>
                </a:solidFill>
                <a:latin typeface="Times New Roman" pitchFamily="18" charset="0"/>
                <a:cs typeface="Times New Roman" pitchFamily="18" charset="0"/>
              </a:rPr>
              <a:t>белгилаш</a:t>
            </a:r>
            <a:r>
              <a:rPr lang="ru-RU" sz="1400" b="1" dirty="0">
                <a:solidFill>
                  <a:srgbClr val="002060"/>
                </a:solidFill>
                <a:latin typeface="Times New Roman" pitchFamily="18" charset="0"/>
                <a:cs typeface="Times New Roman" pitchFamily="18" charset="0"/>
              </a:rPr>
              <a:t>) </a:t>
            </a:r>
            <a:r>
              <a:rPr lang="ru-RU" sz="1400" b="1" dirty="0" err="1">
                <a:solidFill>
                  <a:srgbClr val="002060"/>
                </a:solidFill>
                <a:latin typeface="Times New Roman" pitchFamily="18" charset="0"/>
                <a:cs typeface="Times New Roman" pitchFamily="18" charset="0"/>
              </a:rPr>
              <a:t>уч</a:t>
            </a:r>
            <a:r>
              <a:rPr lang="ru-RU" sz="1400" b="1" dirty="0">
                <a:solidFill>
                  <a:srgbClr val="002060"/>
                </a:solidFill>
                <a:latin typeface="Times New Roman" pitchFamily="18" charset="0"/>
                <a:cs typeface="Times New Roman" pitchFamily="18" charset="0"/>
              </a:rPr>
              <a:t> хил </a:t>
            </a:r>
            <a:r>
              <a:rPr lang="ru-RU" sz="1400" b="1" dirty="0" err="1">
                <a:solidFill>
                  <a:srgbClr val="002060"/>
                </a:solidFill>
                <a:latin typeface="Times New Roman" pitchFamily="18" charset="0"/>
                <a:cs typeface="Times New Roman" pitchFamily="18" charset="0"/>
              </a:rPr>
              <a:t>бўлиши</a:t>
            </a:r>
            <a:r>
              <a:rPr lang="ru-RU" sz="1400" b="1" dirty="0">
                <a:solidFill>
                  <a:srgbClr val="002060"/>
                </a:solidFill>
                <a:latin typeface="Times New Roman" pitchFamily="18" charset="0"/>
                <a:cs typeface="Times New Roman" pitchFamily="18" charset="0"/>
              </a:rPr>
              <a:t> </a:t>
            </a:r>
            <a:r>
              <a:rPr lang="ru-RU" sz="1400" b="1" dirty="0" err="1">
                <a:solidFill>
                  <a:srgbClr val="002060"/>
                </a:solidFill>
                <a:latin typeface="Times New Roman" pitchFamily="18" charset="0"/>
                <a:cs typeface="Times New Roman" pitchFamily="18" charset="0"/>
              </a:rPr>
              <a:t>мумкин</a:t>
            </a:r>
            <a:r>
              <a:rPr lang="ru-RU" sz="1400" b="1" dirty="0">
                <a:solidFill>
                  <a:srgbClr val="002060"/>
                </a:solidFill>
                <a:latin typeface="Times New Roman" pitchFamily="18" charset="0"/>
                <a:cs typeface="Times New Roman" pitchFamily="18" charset="0"/>
              </a:rPr>
              <a:t>: </a:t>
            </a:r>
            <a:r>
              <a:rPr lang="ru-RU" sz="1400" b="1" i="1" u="sng" dirty="0" err="1">
                <a:solidFill>
                  <a:srgbClr val="C00000"/>
                </a:solidFill>
                <a:latin typeface="Times New Roman" pitchFamily="18" charset="0"/>
                <a:cs typeface="Times New Roman" pitchFamily="18" charset="0"/>
              </a:rPr>
              <a:t>истеъмолчи</a:t>
            </a:r>
            <a:r>
              <a:rPr lang="ru-RU" sz="1400" b="1" i="1" u="sng" dirty="0">
                <a:solidFill>
                  <a:srgbClr val="C00000"/>
                </a:solidFill>
                <a:latin typeface="Times New Roman" pitchFamily="18" charset="0"/>
                <a:cs typeface="Times New Roman" pitchFamily="18" charset="0"/>
              </a:rPr>
              <a:t> </a:t>
            </a:r>
            <a:r>
              <a:rPr lang="ru-RU" sz="1400" b="1" i="1" u="sng" dirty="0" err="1">
                <a:solidFill>
                  <a:srgbClr val="C00000"/>
                </a:solidFill>
                <a:latin typeface="Times New Roman" pitchFamily="18" charset="0"/>
                <a:cs typeface="Times New Roman" pitchFamily="18" charset="0"/>
              </a:rPr>
              <a:t>даромадига</a:t>
            </a:r>
            <a:r>
              <a:rPr lang="ru-RU" sz="1400" b="1" i="1" u="sng" dirty="0">
                <a:solidFill>
                  <a:srgbClr val="C00000"/>
                </a:solidFill>
                <a:latin typeface="Times New Roman" pitchFamily="18" charset="0"/>
                <a:cs typeface="Times New Roman" pitchFamily="18" charset="0"/>
              </a:rPr>
              <a:t> </a:t>
            </a:r>
            <a:r>
              <a:rPr lang="ru-RU" sz="1400" b="1" i="1" u="sng" dirty="0" err="1">
                <a:solidFill>
                  <a:srgbClr val="C00000"/>
                </a:solidFill>
                <a:latin typeface="Times New Roman" pitchFamily="18" charset="0"/>
                <a:cs typeface="Times New Roman" pitchFamily="18" charset="0"/>
              </a:rPr>
              <a:t>кўра</a:t>
            </a:r>
            <a:r>
              <a:rPr lang="ru-RU" sz="1400" b="1" i="1" u="sng" dirty="0">
                <a:solidFill>
                  <a:srgbClr val="C00000"/>
                </a:solidFill>
                <a:latin typeface="Times New Roman" pitchFamily="18" charset="0"/>
                <a:cs typeface="Times New Roman" pitchFamily="18" charset="0"/>
              </a:rPr>
              <a:t>, </a:t>
            </a:r>
            <a:r>
              <a:rPr lang="ru-RU" sz="1400" b="1" i="1" u="sng" dirty="0" err="1">
                <a:solidFill>
                  <a:srgbClr val="C00000"/>
                </a:solidFill>
                <a:latin typeface="Times New Roman" pitchFamily="18" charset="0"/>
                <a:cs typeface="Times New Roman" pitchFamily="18" charset="0"/>
              </a:rPr>
              <a:t>истеъмол</a:t>
            </a:r>
            <a:r>
              <a:rPr lang="ru-RU" sz="1400" b="1" i="1" u="sng" dirty="0">
                <a:solidFill>
                  <a:srgbClr val="C00000"/>
                </a:solidFill>
                <a:latin typeface="Times New Roman" pitchFamily="18" charset="0"/>
                <a:cs typeface="Times New Roman" pitchFamily="18" charset="0"/>
              </a:rPr>
              <a:t> </a:t>
            </a:r>
            <a:r>
              <a:rPr lang="ru-RU" sz="1400" b="1" i="1" u="sng" dirty="0" err="1">
                <a:solidFill>
                  <a:srgbClr val="C00000"/>
                </a:solidFill>
                <a:latin typeface="Times New Roman" pitchFamily="18" charset="0"/>
                <a:cs typeface="Times New Roman" pitchFamily="18" charset="0"/>
              </a:rPr>
              <a:t>ҳажмига</a:t>
            </a:r>
            <a:r>
              <a:rPr lang="ru-RU" sz="1400" b="1" i="1" u="sng" dirty="0">
                <a:solidFill>
                  <a:srgbClr val="C00000"/>
                </a:solidFill>
                <a:latin typeface="Times New Roman" pitchFamily="18" charset="0"/>
                <a:cs typeface="Times New Roman" pitchFamily="18" charset="0"/>
              </a:rPr>
              <a:t> </a:t>
            </a:r>
            <a:r>
              <a:rPr lang="ru-RU" sz="1400" b="1" i="1" u="sng" dirty="0" err="1">
                <a:solidFill>
                  <a:srgbClr val="C00000"/>
                </a:solidFill>
                <a:latin typeface="Times New Roman" pitchFamily="18" charset="0"/>
                <a:cs typeface="Times New Roman" pitchFamily="18" charset="0"/>
              </a:rPr>
              <a:t>ва</a:t>
            </a:r>
            <a:r>
              <a:rPr lang="ru-RU" sz="1400" b="1" i="1" u="sng" dirty="0">
                <a:solidFill>
                  <a:srgbClr val="C00000"/>
                </a:solidFill>
                <a:latin typeface="Times New Roman" pitchFamily="18" charset="0"/>
                <a:cs typeface="Times New Roman" pitchFamily="18" charset="0"/>
              </a:rPr>
              <a:t> </a:t>
            </a:r>
            <a:r>
              <a:rPr lang="ru-RU" sz="1400" b="1" i="1" u="sng" dirty="0" err="1">
                <a:solidFill>
                  <a:srgbClr val="C00000"/>
                </a:solidFill>
                <a:latin typeface="Times New Roman" pitchFamily="18" charset="0"/>
                <a:cs typeface="Times New Roman" pitchFamily="18" charset="0"/>
              </a:rPr>
              <a:t>товарлар</a:t>
            </a:r>
            <a:r>
              <a:rPr lang="ru-RU" sz="1400" b="1" i="1" u="sng" dirty="0">
                <a:solidFill>
                  <a:srgbClr val="C00000"/>
                </a:solidFill>
                <a:latin typeface="Times New Roman" pitchFamily="18" charset="0"/>
                <a:cs typeface="Times New Roman" pitchFamily="18" charset="0"/>
              </a:rPr>
              <a:t> </a:t>
            </a:r>
            <a:r>
              <a:rPr lang="ru-RU" sz="1400" b="1" i="1" u="sng" dirty="0" err="1">
                <a:solidFill>
                  <a:srgbClr val="C00000"/>
                </a:solidFill>
                <a:latin typeface="Times New Roman" pitchFamily="18" charset="0"/>
                <a:cs typeface="Times New Roman" pitchFamily="18" charset="0"/>
              </a:rPr>
              <a:t>турига</a:t>
            </a:r>
            <a:r>
              <a:rPr lang="ru-RU" sz="1400" b="1" i="1" u="sng" dirty="0">
                <a:solidFill>
                  <a:srgbClr val="C00000"/>
                </a:solidFill>
                <a:latin typeface="Times New Roman" pitchFamily="18" charset="0"/>
                <a:cs typeface="Times New Roman" pitchFamily="18" charset="0"/>
              </a:rPr>
              <a:t> </a:t>
            </a:r>
            <a:r>
              <a:rPr lang="ru-RU" sz="1400" b="1" i="1" u="sng" dirty="0" err="1">
                <a:solidFill>
                  <a:srgbClr val="C00000"/>
                </a:solidFill>
                <a:latin typeface="Times New Roman" pitchFamily="18" charset="0"/>
                <a:cs typeface="Times New Roman" pitchFamily="18" charset="0"/>
              </a:rPr>
              <a:t>кўра</a:t>
            </a:r>
            <a:r>
              <a:rPr lang="ru-RU" sz="1400" b="1" i="1" u="sng" dirty="0">
                <a:solidFill>
                  <a:srgbClr val="C00000"/>
                </a:solidFill>
                <a:latin typeface="Times New Roman" pitchFamily="18" charset="0"/>
                <a:cs typeface="Times New Roman" pitchFamily="18" charset="0"/>
              </a:rPr>
              <a:t>.</a:t>
            </a:r>
          </a:p>
        </p:txBody>
      </p:sp>
      <p:sp>
        <p:nvSpPr>
          <p:cNvPr id="3" name="Левая фигурная скобка 2"/>
          <p:cNvSpPr/>
          <p:nvPr/>
        </p:nvSpPr>
        <p:spPr>
          <a:xfrm rot="7851072">
            <a:off x="1075694" y="1318298"/>
            <a:ext cx="218050" cy="1008657"/>
          </a:xfrm>
          <a:prstGeom prst="leftBrace">
            <a:avLst>
              <a:gd name="adj1" fmla="val 141993"/>
              <a:gd name="adj2" fmla="val 53728"/>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9" name="Левая фигурная скобка 8"/>
          <p:cNvSpPr/>
          <p:nvPr/>
        </p:nvSpPr>
        <p:spPr>
          <a:xfrm rot="7851072">
            <a:off x="1825060" y="2047443"/>
            <a:ext cx="218050" cy="815968"/>
          </a:xfrm>
          <a:prstGeom prst="leftBrace">
            <a:avLst>
              <a:gd name="adj1" fmla="val 141993"/>
              <a:gd name="adj2" fmla="val 53728"/>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5" name="Прямоугольник 4"/>
          <p:cNvSpPr/>
          <p:nvPr/>
        </p:nvSpPr>
        <p:spPr>
          <a:xfrm>
            <a:off x="157493" y="1685466"/>
            <a:ext cx="361290" cy="274320"/>
          </a:xfrm>
          <a:prstGeom prst="rect">
            <a:avLst/>
          </a:prstGeom>
          <a:solidFill>
            <a:schemeClr val="bg2"/>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00" dirty="0" smtClean="0">
                <a:latin typeface="Times New Roman" panose="02020603050405020304" pitchFamily="18" charset="0"/>
                <a:cs typeface="Times New Roman" panose="02020603050405020304" pitchFamily="18" charset="0"/>
              </a:rPr>
              <a:t>P</a:t>
            </a:r>
            <a:r>
              <a:rPr lang="en-US" sz="700" dirty="0" smtClean="0">
                <a:latin typeface="Times New Roman" panose="02020603050405020304" pitchFamily="18" charset="0"/>
                <a:cs typeface="Times New Roman" panose="02020603050405020304" pitchFamily="18" charset="0"/>
              </a:rPr>
              <a:t>1</a:t>
            </a:r>
            <a:endParaRPr lang="ru-RU" sz="1200" dirty="0">
              <a:latin typeface="Times New Roman" panose="02020603050405020304" pitchFamily="18" charset="0"/>
              <a:cs typeface="Times New Roman" panose="02020603050405020304" pitchFamily="18" charset="0"/>
            </a:endParaRPr>
          </a:p>
        </p:txBody>
      </p:sp>
      <p:cxnSp>
        <p:nvCxnSpPr>
          <p:cNvPr id="8" name="Прямая соединительная линия 7"/>
          <p:cNvCxnSpPr/>
          <p:nvPr/>
        </p:nvCxnSpPr>
        <p:spPr>
          <a:xfrm>
            <a:off x="689317" y="1822626"/>
            <a:ext cx="337625" cy="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17" name="Прямоугольник 16"/>
          <p:cNvSpPr/>
          <p:nvPr/>
        </p:nvSpPr>
        <p:spPr>
          <a:xfrm>
            <a:off x="157493" y="2350170"/>
            <a:ext cx="361290" cy="274320"/>
          </a:xfrm>
          <a:prstGeom prst="rect">
            <a:avLst/>
          </a:prstGeom>
          <a:solidFill>
            <a:schemeClr val="bg2"/>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00" dirty="0" smtClean="0">
                <a:latin typeface="Times New Roman" panose="02020603050405020304" pitchFamily="18" charset="0"/>
                <a:cs typeface="Times New Roman" panose="02020603050405020304" pitchFamily="18" charset="0"/>
              </a:rPr>
              <a:t>P</a:t>
            </a:r>
            <a:r>
              <a:rPr lang="en-US" sz="700" dirty="0" smtClean="0">
                <a:latin typeface="Times New Roman" panose="02020603050405020304" pitchFamily="18" charset="0"/>
                <a:cs typeface="Times New Roman" panose="02020603050405020304" pitchFamily="18" charset="0"/>
              </a:rPr>
              <a:t>2</a:t>
            </a:r>
            <a:endParaRPr lang="ru-RU" sz="1200" dirty="0">
              <a:latin typeface="Times New Roman" panose="02020603050405020304" pitchFamily="18" charset="0"/>
              <a:cs typeface="Times New Roman" panose="02020603050405020304" pitchFamily="18" charset="0"/>
            </a:endParaRPr>
          </a:p>
        </p:txBody>
      </p:sp>
      <p:cxnSp>
        <p:nvCxnSpPr>
          <p:cNvPr id="18" name="Прямая соединительная линия 17"/>
          <p:cNvCxnSpPr/>
          <p:nvPr/>
        </p:nvCxnSpPr>
        <p:spPr>
          <a:xfrm>
            <a:off x="689316" y="2502258"/>
            <a:ext cx="1147467" cy="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20" name="Прямоугольник 19"/>
          <p:cNvSpPr/>
          <p:nvPr/>
        </p:nvSpPr>
        <p:spPr>
          <a:xfrm>
            <a:off x="1100888" y="1385232"/>
            <a:ext cx="361290" cy="274320"/>
          </a:xfrm>
          <a:prstGeom prst="rect">
            <a:avLst/>
          </a:prstGeom>
          <a:solidFill>
            <a:schemeClr val="bg2"/>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00" dirty="0" smtClean="0">
                <a:latin typeface="Times New Roman" panose="02020603050405020304" pitchFamily="18" charset="0"/>
                <a:cs typeface="Times New Roman" panose="02020603050405020304" pitchFamily="18" charset="0"/>
              </a:rPr>
              <a:t>A</a:t>
            </a:r>
            <a:endParaRPr lang="ru-RU" sz="1200" dirty="0">
              <a:latin typeface="Times New Roman" panose="02020603050405020304" pitchFamily="18" charset="0"/>
              <a:cs typeface="Times New Roman" panose="02020603050405020304" pitchFamily="18" charset="0"/>
            </a:endParaRPr>
          </a:p>
        </p:txBody>
      </p:sp>
      <p:sp>
        <p:nvSpPr>
          <p:cNvPr id="21" name="Прямоугольник 20"/>
          <p:cNvSpPr/>
          <p:nvPr/>
        </p:nvSpPr>
        <p:spPr>
          <a:xfrm>
            <a:off x="1913979" y="2043430"/>
            <a:ext cx="361290" cy="274320"/>
          </a:xfrm>
          <a:prstGeom prst="rect">
            <a:avLst/>
          </a:prstGeom>
          <a:solidFill>
            <a:schemeClr val="bg2"/>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00" dirty="0" smtClean="0">
                <a:latin typeface="Times New Roman" panose="02020603050405020304" pitchFamily="18" charset="0"/>
                <a:cs typeface="Times New Roman" panose="02020603050405020304" pitchFamily="18" charset="0"/>
              </a:rPr>
              <a:t>B</a:t>
            </a:r>
            <a:endParaRPr lang="ru-RU" sz="1200" dirty="0">
              <a:latin typeface="Times New Roman" panose="02020603050405020304" pitchFamily="18" charset="0"/>
              <a:cs typeface="Times New Roman" panose="02020603050405020304" pitchFamily="18" charset="0"/>
            </a:endParaRPr>
          </a:p>
        </p:txBody>
      </p:sp>
    </p:spTree>
  </p:cSld>
  <p:clrMapOvr>
    <a:masterClrMapping/>
  </p:clrMapOvr>
  <p:transition>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328613" y="325438"/>
            <a:ext cx="6608762" cy="676275"/>
          </a:xfrm>
          <a:solidFill>
            <a:srgbClr val="002060"/>
          </a:solidFill>
        </p:spPr>
        <p:txBody>
          <a:bodyPr/>
          <a:lstStyle/>
          <a:p>
            <a:pPr defTabSz="684246" eaLnBrk="1" fontAlgn="auto" hangingPunct="1">
              <a:lnSpc>
                <a:spcPct val="100000"/>
              </a:lnSpc>
              <a:spcAft>
                <a:spcPts val="0"/>
              </a:spcAft>
              <a:defRPr/>
            </a:pPr>
            <a:r>
              <a:rPr lang="ru-RU" sz="2000" b="1" dirty="0" err="1">
                <a:solidFill>
                  <a:schemeClr val="bg1"/>
                </a:solidFill>
                <a:effectLst/>
                <a:latin typeface="Times New Roman" pitchFamily="18" charset="0"/>
                <a:cs typeface="Times New Roman" pitchFamily="18" charset="0"/>
              </a:rPr>
              <a:t>Истеъмолчилар</a:t>
            </a:r>
            <a:r>
              <a:rPr lang="ru-RU" sz="2000" b="1" dirty="0">
                <a:solidFill>
                  <a:schemeClr val="bg1"/>
                </a:solidFill>
                <a:effectLst/>
                <a:latin typeface="Times New Roman" pitchFamily="18" charset="0"/>
                <a:cs typeface="Times New Roman" pitchFamily="18" charset="0"/>
              </a:rPr>
              <a:t> </a:t>
            </a:r>
            <a:r>
              <a:rPr lang="ru-RU" sz="2000" b="1" dirty="0" err="1">
                <a:solidFill>
                  <a:schemeClr val="bg1"/>
                </a:solidFill>
                <a:effectLst/>
                <a:latin typeface="Times New Roman" pitchFamily="18" charset="0"/>
                <a:cs typeface="Times New Roman" pitchFamily="18" charset="0"/>
              </a:rPr>
              <a:t>даромадига</a:t>
            </a:r>
            <a:r>
              <a:rPr lang="ru-RU" sz="2000" b="1" dirty="0">
                <a:solidFill>
                  <a:schemeClr val="bg1"/>
                </a:solidFill>
                <a:effectLst/>
                <a:latin typeface="Times New Roman" pitchFamily="18" charset="0"/>
                <a:cs typeface="Times New Roman" pitchFamily="18" charset="0"/>
              </a:rPr>
              <a:t> </a:t>
            </a:r>
            <a:r>
              <a:rPr lang="ru-RU" sz="2000" b="1" dirty="0" err="1">
                <a:solidFill>
                  <a:schemeClr val="bg1"/>
                </a:solidFill>
                <a:effectLst/>
                <a:latin typeface="Times New Roman" pitchFamily="18" charset="0"/>
                <a:cs typeface="Times New Roman" pitchFamily="18" charset="0"/>
              </a:rPr>
              <a:t>кўра</a:t>
            </a:r>
            <a:r>
              <a:rPr lang="ru-RU" sz="2000" b="1" dirty="0">
                <a:solidFill>
                  <a:schemeClr val="bg1"/>
                </a:solidFill>
                <a:effectLst/>
                <a:latin typeface="Times New Roman" pitchFamily="18" charset="0"/>
                <a:cs typeface="Times New Roman" pitchFamily="18" charset="0"/>
              </a:rPr>
              <a:t> </a:t>
            </a:r>
            <a:r>
              <a:rPr lang="ru-RU" sz="2000" b="1" dirty="0" smtClean="0">
                <a:solidFill>
                  <a:schemeClr val="bg1"/>
                </a:solidFill>
                <a:effectLst/>
                <a:latin typeface="Times New Roman" pitchFamily="18" charset="0"/>
                <a:cs typeface="Times New Roman" pitchFamily="18" charset="0"/>
              </a:rPr>
              <a:t/>
            </a:r>
            <a:br>
              <a:rPr lang="ru-RU" sz="2000" b="1" dirty="0" smtClean="0">
                <a:solidFill>
                  <a:schemeClr val="bg1"/>
                </a:solidFill>
                <a:effectLst/>
                <a:latin typeface="Times New Roman" pitchFamily="18" charset="0"/>
                <a:cs typeface="Times New Roman" pitchFamily="18" charset="0"/>
              </a:rPr>
            </a:br>
            <a:r>
              <a:rPr lang="ru-RU" sz="2000" b="1" dirty="0" err="1" smtClean="0">
                <a:solidFill>
                  <a:schemeClr val="bg1"/>
                </a:solidFill>
                <a:effectLst/>
                <a:latin typeface="Times New Roman" pitchFamily="18" charset="0"/>
                <a:cs typeface="Times New Roman" pitchFamily="18" charset="0"/>
              </a:rPr>
              <a:t>нархларни</a:t>
            </a:r>
            <a:r>
              <a:rPr lang="ru-RU" sz="2000" b="1" dirty="0" smtClean="0">
                <a:solidFill>
                  <a:schemeClr val="bg1"/>
                </a:solidFill>
                <a:effectLst/>
                <a:latin typeface="Times New Roman" pitchFamily="18" charset="0"/>
                <a:cs typeface="Times New Roman" pitchFamily="18" charset="0"/>
              </a:rPr>
              <a:t> </a:t>
            </a:r>
            <a:r>
              <a:rPr lang="ru-RU" sz="2000" b="1" dirty="0" err="1">
                <a:solidFill>
                  <a:schemeClr val="bg1"/>
                </a:solidFill>
                <a:effectLst/>
                <a:latin typeface="Times New Roman" pitchFamily="18" charset="0"/>
                <a:cs typeface="Times New Roman" pitchFamily="18" charset="0"/>
              </a:rPr>
              <a:t>белгилаш</a:t>
            </a:r>
            <a:endParaRPr lang="ru-RU" sz="2000" dirty="0">
              <a:solidFill>
                <a:schemeClr val="bg1"/>
              </a:solidFill>
              <a:latin typeface="Times New Roman" pitchFamily="18" charset="0"/>
              <a:cs typeface="Times New Roman" pitchFamily="18" charset="0"/>
            </a:endParaRPr>
          </a:p>
        </p:txBody>
      </p:sp>
      <p:sp>
        <p:nvSpPr>
          <p:cNvPr id="11267" name="Объект 3"/>
          <p:cNvSpPr>
            <a:spLocks noGrp="1"/>
          </p:cNvSpPr>
          <p:nvPr>
            <p:ph idx="1"/>
          </p:nvPr>
        </p:nvSpPr>
        <p:spPr>
          <a:xfrm>
            <a:off x="4003675" y="1549400"/>
            <a:ext cx="2933700" cy="2128838"/>
          </a:xfrm>
          <a:solidFill>
            <a:srgbClr val="AFFFFF"/>
          </a:solidFill>
        </p:spPr>
        <p:txBody>
          <a:bodyPr/>
          <a:lstStyle/>
          <a:p>
            <a:pPr marL="0" indent="0" algn="ctr" eaLnBrk="1" hangingPunct="1">
              <a:buFont typeface="Arial" panose="020B0604020202020204" pitchFamily="34" charset="0"/>
              <a:buNone/>
            </a:pPr>
            <a:r>
              <a:rPr lang="ru-RU" altLang="ru-RU" sz="1500" dirty="0" err="1" smtClean="0">
                <a:solidFill>
                  <a:srgbClr val="002060"/>
                </a:solidFill>
                <a:latin typeface="Times New Roman" panose="02020603050405020304" pitchFamily="18" charset="0"/>
                <a:cs typeface="Times New Roman" panose="02020603050405020304" pitchFamily="18" charset="0"/>
              </a:rPr>
              <a:t>Истеъмолчилар</a:t>
            </a:r>
            <a:r>
              <a:rPr lang="ru-RU" altLang="ru-RU" sz="1500" dirty="0" smtClean="0">
                <a:solidFill>
                  <a:srgbClr val="002060"/>
                </a:solidFill>
                <a:latin typeface="Times New Roman" panose="02020603050405020304" pitchFamily="18" charset="0"/>
                <a:cs typeface="Times New Roman" panose="02020603050405020304" pitchFamily="18" charset="0"/>
              </a:rPr>
              <a:t> </a:t>
            </a:r>
            <a:r>
              <a:rPr lang="ru-RU" altLang="ru-RU" sz="1500" dirty="0" err="1" smtClean="0">
                <a:solidFill>
                  <a:srgbClr val="002060"/>
                </a:solidFill>
                <a:latin typeface="Times New Roman" panose="02020603050405020304" pitchFamily="18" charset="0"/>
                <a:cs typeface="Times New Roman" panose="02020603050405020304" pitchFamily="18" charset="0"/>
              </a:rPr>
              <a:t>даромадига</a:t>
            </a:r>
            <a:r>
              <a:rPr lang="ru-RU" altLang="ru-RU" sz="1500" dirty="0" smtClean="0">
                <a:solidFill>
                  <a:srgbClr val="002060"/>
                </a:solidFill>
                <a:latin typeface="Times New Roman" panose="02020603050405020304" pitchFamily="18" charset="0"/>
                <a:cs typeface="Times New Roman" panose="02020603050405020304" pitchFamily="18" charset="0"/>
              </a:rPr>
              <a:t> </a:t>
            </a:r>
            <a:r>
              <a:rPr lang="ru-RU" altLang="ru-RU" sz="1500" dirty="0" err="1" smtClean="0">
                <a:solidFill>
                  <a:srgbClr val="002060"/>
                </a:solidFill>
                <a:latin typeface="Times New Roman" panose="02020603050405020304" pitchFamily="18" charset="0"/>
                <a:cs typeface="Times New Roman" panose="02020603050405020304" pitchFamily="18" charset="0"/>
              </a:rPr>
              <a:t>кўра</a:t>
            </a:r>
            <a:r>
              <a:rPr lang="ru-RU" altLang="ru-RU" sz="1500" dirty="0" smtClean="0">
                <a:solidFill>
                  <a:srgbClr val="002060"/>
                </a:solidFill>
                <a:latin typeface="Times New Roman" panose="02020603050405020304" pitchFamily="18" charset="0"/>
                <a:cs typeface="Times New Roman" panose="02020603050405020304" pitchFamily="18" charset="0"/>
              </a:rPr>
              <a:t> </a:t>
            </a:r>
            <a:r>
              <a:rPr lang="ru-RU" altLang="ru-RU" sz="1500" dirty="0" err="1" smtClean="0">
                <a:solidFill>
                  <a:srgbClr val="002060"/>
                </a:solidFill>
                <a:latin typeface="Times New Roman" panose="02020603050405020304" pitchFamily="18" charset="0"/>
                <a:cs typeface="Times New Roman" panose="02020603050405020304" pitchFamily="18" charset="0"/>
              </a:rPr>
              <a:t>нархларни</a:t>
            </a:r>
            <a:r>
              <a:rPr lang="ru-RU" altLang="ru-RU" sz="1500" dirty="0" smtClean="0">
                <a:solidFill>
                  <a:srgbClr val="002060"/>
                </a:solidFill>
                <a:latin typeface="Times New Roman" panose="02020603050405020304" pitchFamily="18" charset="0"/>
                <a:cs typeface="Times New Roman" panose="02020603050405020304" pitchFamily="18" charset="0"/>
              </a:rPr>
              <a:t> </a:t>
            </a:r>
            <a:r>
              <a:rPr lang="ru-RU" altLang="ru-RU" sz="1500" dirty="0" err="1" smtClean="0">
                <a:solidFill>
                  <a:srgbClr val="002060"/>
                </a:solidFill>
                <a:latin typeface="Times New Roman" panose="02020603050405020304" pitchFamily="18" charset="0"/>
                <a:cs typeface="Times New Roman" panose="02020603050405020304" pitchFamily="18" charset="0"/>
              </a:rPr>
              <a:t>белгилашнинг</a:t>
            </a:r>
            <a:r>
              <a:rPr lang="ru-RU" altLang="ru-RU" sz="1500" dirty="0" smtClean="0">
                <a:solidFill>
                  <a:srgbClr val="002060"/>
                </a:solidFill>
                <a:latin typeface="Times New Roman" panose="02020603050405020304" pitchFamily="18" charset="0"/>
                <a:cs typeface="Times New Roman" panose="02020603050405020304" pitchFamily="18" charset="0"/>
              </a:rPr>
              <a:t> идеал </a:t>
            </a:r>
            <a:r>
              <a:rPr lang="ru-RU" altLang="ru-RU" sz="1500" dirty="0" err="1" smtClean="0">
                <a:solidFill>
                  <a:srgbClr val="002060"/>
                </a:solidFill>
                <a:latin typeface="Times New Roman" panose="02020603050405020304" pitchFamily="18" charset="0"/>
                <a:cs typeface="Times New Roman" panose="02020603050405020304" pitchFamily="18" charset="0"/>
              </a:rPr>
              <a:t>варианти</a:t>
            </a:r>
            <a:r>
              <a:rPr lang="ru-RU" altLang="ru-RU" sz="1500" dirty="0" smtClean="0">
                <a:solidFill>
                  <a:srgbClr val="002060"/>
                </a:solidFill>
                <a:latin typeface="Times New Roman" panose="02020603050405020304" pitchFamily="18" charset="0"/>
                <a:cs typeface="Times New Roman" panose="02020603050405020304" pitchFamily="18" charset="0"/>
              </a:rPr>
              <a:t> </a:t>
            </a:r>
            <a:r>
              <a:rPr lang="ru-RU" altLang="ru-RU" sz="1500" dirty="0" err="1" smtClean="0">
                <a:solidFill>
                  <a:srgbClr val="002060"/>
                </a:solidFill>
                <a:latin typeface="Times New Roman" panose="02020603050405020304" pitchFamily="18" charset="0"/>
                <a:cs typeface="Times New Roman" panose="02020603050405020304" pitchFamily="18" charset="0"/>
              </a:rPr>
              <a:t>ҳар</a:t>
            </a:r>
            <a:r>
              <a:rPr lang="ru-RU" altLang="ru-RU" sz="1500" dirty="0" smtClean="0">
                <a:solidFill>
                  <a:srgbClr val="002060"/>
                </a:solidFill>
                <a:latin typeface="Times New Roman" panose="02020603050405020304" pitchFamily="18" charset="0"/>
                <a:cs typeface="Times New Roman" panose="02020603050405020304" pitchFamily="18" charset="0"/>
              </a:rPr>
              <a:t> </a:t>
            </a:r>
            <a:r>
              <a:rPr lang="ru-RU" altLang="ru-RU" sz="1500" dirty="0" err="1" smtClean="0">
                <a:solidFill>
                  <a:srgbClr val="002060"/>
                </a:solidFill>
                <a:latin typeface="Times New Roman" panose="02020603050405020304" pitchFamily="18" charset="0"/>
                <a:cs typeface="Times New Roman" panose="02020603050405020304" pitchFamily="18" charset="0"/>
              </a:rPr>
              <a:t>бир</a:t>
            </a:r>
            <a:r>
              <a:rPr lang="ru-RU" altLang="ru-RU" sz="1500" dirty="0" smtClean="0">
                <a:solidFill>
                  <a:srgbClr val="002060"/>
                </a:solidFill>
                <a:latin typeface="Times New Roman" panose="02020603050405020304" pitchFamily="18" charset="0"/>
                <a:cs typeface="Times New Roman" panose="02020603050405020304" pitchFamily="18" charset="0"/>
              </a:rPr>
              <a:t> </a:t>
            </a:r>
            <a:r>
              <a:rPr lang="ru-RU" altLang="ru-RU" sz="1500" dirty="0" err="1" smtClean="0">
                <a:solidFill>
                  <a:srgbClr val="002060"/>
                </a:solidFill>
                <a:latin typeface="Times New Roman" panose="02020603050405020304" pitchFamily="18" charset="0"/>
                <a:cs typeface="Times New Roman" panose="02020603050405020304" pitchFamily="18" charset="0"/>
              </a:rPr>
              <a:t>харидорнинг</a:t>
            </a:r>
            <a:r>
              <a:rPr lang="ru-RU" altLang="ru-RU" sz="1500" dirty="0" smtClean="0">
                <a:solidFill>
                  <a:srgbClr val="002060"/>
                </a:solidFill>
                <a:latin typeface="Times New Roman" panose="02020603050405020304" pitchFamily="18" charset="0"/>
                <a:cs typeface="Times New Roman" panose="02020603050405020304" pitchFamily="18" charset="0"/>
              </a:rPr>
              <a:t> </a:t>
            </a:r>
            <a:r>
              <a:rPr lang="ru-RU" altLang="ru-RU" sz="1500" dirty="0" err="1" smtClean="0">
                <a:solidFill>
                  <a:srgbClr val="002060"/>
                </a:solidFill>
                <a:latin typeface="Times New Roman" panose="02020603050405020304" pitchFamily="18" charset="0"/>
                <a:cs typeface="Times New Roman" panose="02020603050405020304" pitchFamily="18" charset="0"/>
              </a:rPr>
              <a:t>имкониятидан</a:t>
            </a:r>
            <a:r>
              <a:rPr lang="ru-RU" altLang="ru-RU" sz="1500" dirty="0" smtClean="0">
                <a:solidFill>
                  <a:srgbClr val="002060"/>
                </a:solidFill>
                <a:latin typeface="Times New Roman" panose="02020603050405020304" pitchFamily="18" charset="0"/>
                <a:cs typeface="Times New Roman" panose="02020603050405020304" pitchFamily="18" charset="0"/>
              </a:rPr>
              <a:t> </a:t>
            </a:r>
            <a:r>
              <a:rPr lang="ru-RU" altLang="ru-RU" sz="1500" dirty="0" err="1" smtClean="0">
                <a:solidFill>
                  <a:srgbClr val="002060"/>
                </a:solidFill>
                <a:latin typeface="Times New Roman" panose="02020603050405020304" pitchFamily="18" charset="0"/>
                <a:cs typeface="Times New Roman" panose="02020603050405020304" pitchFamily="18" charset="0"/>
              </a:rPr>
              <a:t>келиб</a:t>
            </a:r>
            <a:r>
              <a:rPr lang="ru-RU" altLang="ru-RU" sz="1500" dirty="0" smtClean="0">
                <a:solidFill>
                  <a:srgbClr val="002060"/>
                </a:solidFill>
                <a:latin typeface="Times New Roman" panose="02020603050405020304" pitchFamily="18" charset="0"/>
                <a:cs typeface="Times New Roman" panose="02020603050405020304" pitchFamily="18" charset="0"/>
              </a:rPr>
              <a:t> </a:t>
            </a:r>
            <a:r>
              <a:rPr lang="ru-RU" altLang="ru-RU" sz="1500" dirty="0" err="1" smtClean="0">
                <a:solidFill>
                  <a:srgbClr val="002060"/>
                </a:solidFill>
                <a:latin typeface="Times New Roman" panose="02020603050405020304" pitchFamily="18" charset="0"/>
                <a:cs typeface="Times New Roman" panose="02020603050405020304" pitchFamily="18" charset="0"/>
              </a:rPr>
              <a:t>чиқиб</a:t>
            </a:r>
            <a:r>
              <a:rPr lang="ru-RU" altLang="ru-RU" sz="1500" dirty="0" smtClean="0">
                <a:solidFill>
                  <a:srgbClr val="002060"/>
                </a:solidFill>
                <a:latin typeface="Times New Roman" panose="02020603050405020304" pitchFamily="18" charset="0"/>
                <a:cs typeface="Times New Roman" panose="02020603050405020304" pitchFamily="18" charset="0"/>
              </a:rPr>
              <a:t>, у </a:t>
            </a:r>
            <a:r>
              <a:rPr lang="ru-RU" altLang="ru-RU" sz="1500" dirty="0" err="1" smtClean="0">
                <a:solidFill>
                  <a:srgbClr val="002060"/>
                </a:solidFill>
                <a:latin typeface="Times New Roman" panose="02020603050405020304" pitchFamily="18" charset="0"/>
                <a:cs typeface="Times New Roman" panose="02020603050405020304" pitchFamily="18" charset="0"/>
              </a:rPr>
              <a:t>сотиб</a:t>
            </a:r>
            <a:r>
              <a:rPr lang="ru-RU" altLang="ru-RU" sz="1500" dirty="0" smtClean="0">
                <a:solidFill>
                  <a:srgbClr val="002060"/>
                </a:solidFill>
                <a:latin typeface="Times New Roman" panose="02020603050405020304" pitchFamily="18" charset="0"/>
                <a:cs typeface="Times New Roman" panose="02020603050405020304" pitchFamily="18" charset="0"/>
              </a:rPr>
              <a:t> </a:t>
            </a:r>
            <a:r>
              <a:rPr lang="ru-RU" altLang="ru-RU" sz="1500" dirty="0" err="1" smtClean="0">
                <a:solidFill>
                  <a:srgbClr val="002060"/>
                </a:solidFill>
                <a:latin typeface="Times New Roman" panose="02020603050405020304" pitchFamily="18" charset="0"/>
                <a:cs typeface="Times New Roman" panose="02020603050405020304" pitchFamily="18" charset="0"/>
              </a:rPr>
              <a:t>оладиган</a:t>
            </a:r>
            <a:r>
              <a:rPr lang="ru-RU" altLang="ru-RU" sz="1500" dirty="0" smtClean="0">
                <a:solidFill>
                  <a:srgbClr val="002060"/>
                </a:solidFill>
                <a:latin typeface="Times New Roman" panose="02020603050405020304" pitchFamily="18" charset="0"/>
                <a:cs typeface="Times New Roman" panose="02020603050405020304" pitchFamily="18" charset="0"/>
              </a:rPr>
              <a:t> </a:t>
            </a:r>
            <a:r>
              <a:rPr lang="ru-RU" altLang="ru-RU" sz="1500" dirty="0" err="1" smtClean="0">
                <a:solidFill>
                  <a:srgbClr val="002060"/>
                </a:solidFill>
                <a:latin typeface="Times New Roman" panose="02020603050405020304" pitchFamily="18" charset="0"/>
                <a:cs typeface="Times New Roman" panose="02020603050405020304" pitchFamily="18" charset="0"/>
              </a:rPr>
              <a:t>ҳар</a:t>
            </a:r>
            <a:r>
              <a:rPr lang="ru-RU" altLang="ru-RU" sz="1500" dirty="0" smtClean="0">
                <a:solidFill>
                  <a:srgbClr val="002060"/>
                </a:solidFill>
                <a:latin typeface="Times New Roman" panose="02020603050405020304" pitchFamily="18" charset="0"/>
                <a:cs typeface="Times New Roman" panose="02020603050405020304" pitchFamily="18" charset="0"/>
              </a:rPr>
              <a:t> </a:t>
            </a:r>
            <a:r>
              <a:rPr lang="ru-RU" altLang="ru-RU" sz="1500" dirty="0" err="1" smtClean="0">
                <a:solidFill>
                  <a:srgbClr val="002060"/>
                </a:solidFill>
                <a:latin typeface="Times New Roman" panose="02020603050405020304" pitchFamily="18" charset="0"/>
                <a:cs typeface="Times New Roman" panose="02020603050405020304" pitchFamily="18" charset="0"/>
              </a:rPr>
              <a:t>бир</a:t>
            </a:r>
            <a:r>
              <a:rPr lang="ru-RU" altLang="ru-RU" sz="1500" dirty="0" smtClean="0">
                <a:solidFill>
                  <a:srgbClr val="002060"/>
                </a:solidFill>
                <a:latin typeface="Times New Roman" panose="02020603050405020304" pitchFamily="18" charset="0"/>
                <a:cs typeface="Times New Roman" panose="02020603050405020304" pitchFamily="18" charset="0"/>
              </a:rPr>
              <a:t> </a:t>
            </a:r>
            <a:r>
              <a:rPr lang="ru-RU" altLang="ru-RU" sz="1500" dirty="0" err="1" smtClean="0">
                <a:solidFill>
                  <a:srgbClr val="002060"/>
                </a:solidFill>
                <a:latin typeface="Times New Roman" panose="02020603050405020304" pitchFamily="18" charset="0"/>
                <a:cs typeface="Times New Roman" panose="02020603050405020304" pitchFamily="18" charset="0"/>
              </a:rPr>
              <a:t>товарга</a:t>
            </a:r>
            <a:r>
              <a:rPr lang="ru-RU" altLang="ru-RU" sz="1500" dirty="0" smtClean="0">
                <a:solidFill>
                  <a:srgbClr val="002060"/>
                </a:solidFill>
                <a:latin typeface="Times New Roman" panose="02020603050405020304" pitchFamily="18" charset="0"/>
                <a:cs typeface="Times New Roman" panose="02020603050405020304" pitchFamily="18" charset="0"/>
              </a:rPr>
              <a:t> </a:t>
            </a:r>
            <a:r>
              <a:rPr lang="ru-RU" altLang="ru-RU" sz="1500" dirty="0" err="1" smtClean="0">
                <a:solidFill>
                  <a:srgbClr val="002060"/>
                </a:solidFill>
                <a:latin typeface="Times New Roman" panose="02020603050405020304" pitchFamily="18" charset="0"/>
                <a:cs typeface="Times New Roman" panose="02020603050405020304" pitchFamily="18" charset="0"/>
              </a:rPr>
              <a:t>максимал</a:t>
            </a:r>
            <a:r>
              <a:rPr lang="ru-RU" altLang="ru-RU" sz="1500" dirty="0" smtClean="0">
                <a:solidFill>
                  <a:srgbClr val="002060"/>
                </a:solidFill>
                <a:latin typeface="Times New Roman" panose="02020603050405020304" pitchFamily="18" charset="0"/>
                <a:cs typeface="Times New Roman" panose="02020603050405020304" pitchFamily="18" charset="0"/>
              </a:rPr>
              <a:t> </a:t>
            </a:r>
            <a:r>
              <a:rPr lang="ru-RU" altLang="ru-RU" sz="1500" dirty="0" err="1" smtClean="0">
                <a:solidFill>
                  <a:srgbClr val="002060"/>
                </a:solidFill>
                <a:latin typeface="Times New Roman" panose="02020603050405020304" pitchFamily="18" charset="0"/>
                <a:cs typeface="Times New Roman" panose="02020603050405020304" pitchFamily="18" charset="0"/>
              </a:rPr>
              <a:t>нарх</a:t>
            </a:r>
            <a:r>
              <a:rPr lang="ru-RU" altLang="ru-RU" sz="1500" dirty="0" smtClean="0">
                <a:solidFill>
                  <a:srgbClr val="002060"/>
                </a:solidFill>
                <a:latin typeface="Times New Roman" panose="02020603050405020304" pitchFamily="18" charset="0"/>
                <a:cs typeface="Times New Roman" panose="02020603050405020304" pitchFamily="18" charset="0"/>
              </a:rPr>
              <a:t> </a:t>
            </a:r>
            <a:r>
              <a:rPr lang="ru-RU" altLang="ru-RU" sz="1500" dirty="0" err="1" smtClean="0">
                <a:solidFill>
                  <a:srgbClr val="002060"/>
                </a:solidFill>
                <a:latin typeface="Times New Roman" panose="02020603050405020304" pitchFamily="18" charset="0"/>
                <a:cs typeface="Times New Roman" panose="02020603050405020304" pitchFamily="18" charset="0"/>
              </a:rPr>
              <a:t>белгилашдир</a:t>
            </a:r>
            <a:r>
              <a:rPr lang="ru-RU" altLang="ru-RU" sz="1500" dirty="0" smtClean="0">
                <a:solidFill>
                  <a:srgbClr val="002060"/>
                </a:solidFill>
                <a:latin typeface="Times New Roman" panose="02020603050405020304" pitchFamily="18" charset="0"/>
                <a:cs typeface="Times New Roman" panose="02020603050405020304" pitchFamily="18" charset="0"/>
              </a:rPr>
              <a:t>. Ушбу </a:t>
            </a:r>
            <a:r>
              <a:rPr lang="ru-RU" altLang="ru-RU" sz="1500" dirty="0" err="1" smtClean="0">
                <a:solidFill>
                  <a:srgbClr val="002060"/>
                </a:solidFill>
                <a:latin typeface="Times New Roman" panose="02020603050405020304" pitchFamily="18" charset="0"/>
                <a:cs typeface="Times New Roman" panose="02020603050405020304" pitchFamily="18" charset="0"/>
              </a:rPr>
              <a:t>максимал</a:t>
            </a:r>
            <a:r>
              <a:rPr lang="ru-RU" altLang="ru-RU" sz="1500" dirty="0" smtClean="0">
                <a:solidFill>
                  <a:srgbClr val="002060"/>
                </a:solidFill>
                <a:latin typeface="Times New Roman" panose="02020603050405020304" pitchFamily="18" charset="0"/>
                <a:cs typeface="Times New Roman" panose="02020603050405020304" pitchFamily="18" charset="0"/>
              </a:rPr>
              <a:t> </a:t>
            </a:r>
            <a:r>
              <a:rPr lang="ru-RU" altLang="ru-RU" sz="1500" dirty="0" err="1" smtClean="0">
                <a:solidFill>
                  <a:srgbClr val="002060"/>
                </a:solidFill>
                <a:latin typeface="Times New Roman" panose="02020603050405020304" pitchFamily="18" charset="0"/>
                <a:cs typeface="Times New Roman" panose="02020603050405020304" pitchFamily="18" charset="0"/>
              </a:rPr>
              <a:t>нархни</a:t>
            </a:r>
            <a:r>
              <a:rPr lang="ru-RU" altLang="ru-RU" sz="1500" dirty="0" smtClean="0">
                <a:solidFill>
                  <a:srgbClr val="002060"/>
                </a:solidFill>
                <a:latin typeface="Times New Roman" panose="02020603050405020304" pitchFamily="18" charset="0"/>
                <a:cs typeface="Times New Roman" panose="02020603050405020304" pitchFamily="18" charset="0"/>
              </a:rPr>
              <a:t> </a:t>
            </a:r>
            <a:r>
              <a:rPr lang="ru-RU" altLang="ru-RU" sz="1500" dirty="0" err="1" smtClean="0">
                <a:solidFill>
                  <a:srgbClr val="002060"/>
                </a:solidFill>
                <a:latin typeface="Times New Roman" panose="02020603050405020304" pitchFamily="18" charset="0"/>
                <a:cs typeface="Times New Roman" panose="02020603050405020304" pitchFamily="18" charset="0"/>
              </a:rPr>
              <a:t>харидорнинг</a:t>
            </a:r>
            <a:r>
              <a:rPr lang="ru-RU" altLang="ru-RU" sz="1500" dirty="0" smtClean="0">
                <a:solidFill>
                  <a:srgbClr val="002060"/>
                </a:solidFill>
                <a:latin typeface="Times New Roman" panose="02020603050405020304" pitchFamily="18" charset="0"/>
                <a:cs typeface="Times New Roman" panose="02020603050405020304" pitchFamily="18" charset="0"/>
              </a:rPr>
              <a:t> </a:t>
            </a:r>
            <a:r>
              <a:rPr lang="ru-RU" altLang="ru-RU" sz="1500" b="1" i="1" u="sng" dirty="0" smtClean="0">
                <a:solidFill>
                  <a:srgbClr val="002060"/>
                </a:solidFill>
                <a:latin typeface="Times New Roman" panose="02020603050405020304" pitchFamily="18" charset="0"/>
                <a:cs typeface="Times New Roman" panose="02020603050405020304" pitchFamily="18" charset="0"/>
              </a:rPr>
              <a:t>резерв </a:t>
            </a:r>
            <a:r>
              <a:rPr lang="ru-RU" altLang="ru-RU" sz="1500" b="1" i="1" u="sng" dirty="0" err="1" smtClean="0">
                <a:solidFill>
                  <a:srgbClr val="002060"/>
                </a:solidFill>
                <a:latin typeface="Times New Roman" panose="02020603050405020304" pitchFamily="18" charset="0"/>
                <a:cs typeface="Times New Roman" panose="02020603050405020304" pitchFamily="18" charset="0"/>
              </a:rPr>
              <a:t>нархи</a:t>
            </a:r>
            <a:r>
              <a:rPr lang="ru-RU" altLang="ru-RU" sz="1500" b="1" i="1" dirty="0" smtClean="0">
                <a:solidFill>
                  <a:srgbClr val="002060"/>
                </a:solidFill>
                <a:latin typeface="Times New Roman" panose="02020603050405020304" pitchFamily="18" charset="0"/>
                <a:cs typeface="Times New Roman" panose="02020603050405020304" pitchFamily="18" charset="0"/>
              </a:rPr>
              <a:t> </a:t>
            </a:r>
            <a:r>
              <a:rPr lang="ru-RU" altLang="ru-RU" sz="1500" dirty="0" err="1" smtClean="0">
                <a:solidFill>
                  <a:srgbClr val="002060"/>
                </a:solidFill>
                <a:latin typeface="Times New Roman" panose="02020603050405020304" pitchFamily="18" charset="0"/>
                <a:cs typeface="Times New Roman" panose="02020603050405020304" pitchFamily="18" charset="0"/>
              </a:rPr>
              <a:t>деб</a:t>
            </a:r>
            <a:r>
              <a:rPr lang="ru-RU" altLang="ru-RU" sz="1500" dirty="0" smtClean="0">
                <a:solidFill>
                  <a:srgbClr val="002060"/>
                </a:solidFill>
                <a:latin typeface="Times New Roman" panose="02020603050405020304" pitchFamily="18" charset="0"/>
                <a:cs typeface="Times New Roman" panose="02020603050405020304" pitchFamily="18" charset="0"/>
              </a:rPr>
              <a:t> </a:t>
            </a:r>
            <a:r>
              <a:rPr lang="ru-RU" altLang="ru-RU" sz="1500" dirty="0" err="1" smtClean="0">
                <a:solidFill>
                  <a:srgbClr val="002060"/>
                </a:solidFill>
                <a:latin typeface="Times New Roman" panose="02020603050405020304" pitchFamily="18" charset="0"/>
                <a:cs typeface="Times New Roman" panose="02020603050405020304" pitchFamily="18" charset="0"/>
              </a:rPr>
              <a:t>қаралади</a:t>
            </a:r>
            <a:r>
              <a:rPr lang="ru-RU" altLang="ru-RU" sz="1500" dirty="0" smtClean="0">
                <a:solidFill>
                  <a:srgbClr val="002060"/>
                </a:solidFill>
                <a:latin typeface="Times New Roman" panose="02020603050405020304" pitchFamily="18" charset="0"/>
                <a:cs typeface="Times New Roman" panose="02020603050405020304" pitchFamily="18" charset="0"/>
              </a:rPr>
              <a:t>. </a:t>
            </a:r>
            <a:endParaRPr lang="ru-RU" altLang="ru-RU" sz="1600" dirty="0" smtClean="0">
              <a:solidFill>
                <a:srgbClr val="002060"/>
              </a:solidFill>
              <a:latin typeface="Times New Roman" panose="02020603050405020304" pitchFamily="18" charset="0"/>
              <a:cs typeface="Times New Roman" panose="02020603050405020304" pitchFamily="18" charset="0"/>
            </a:endParaRPr>
          </a:p>
        </p:txBody>
      </p:sp>
      <p:sp>
        <p:nvSpPr>
          <p:cNvPr id="11268" name="Номер слайда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ECD75B3-C197-4C4A-A9D0-0FF926798F01}" type="slidenum">
              <a:rPr lang="ru-RU" altLang="ru-RU">
                <a:solidFill>
                  <a:srgbClr val="595959"/>
                </a:solidFill>
                <a:latin typeface="Century Gothic" panose="020B0502020202020204" pitchFamily="34" charset="0"/>
              </a:rPr>
              <a:pPr/>
              <a:t>6</a:t>
            </a:fld>
            <a:endParaRPr lang="ru-RU" altLang="ru-RU">
              <a:solidFill>
                <a:srgbClr val="595959"/>
              </a:solidFill>
              <a:latin typeface="Century Gothic" panose="020B0502020202020204" pitchFamily="34" charset="0"/>
            </a:endParaRPr>
          </a:p>
        </p:txBody>
      </p:sp>
      <p:sp>
        <p:nvSpPr>
          <p:cNvPr id="11269" name="Rectangle 21"/>
          <p:cNvSpPr>
            <a:spLocks noChangeArrowheads="1"/>
          </p:cNvSpPr>
          <p:nvPr/>
        </p:nvSpPr>
        <p:spPr bwMode="auto">
          <a:xfrm>
            <a:off x="0" y="-173038"/>
            <a:ext cx="138113" cy="3460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cap="rnd">
                <a:solidFill>
                  <a:srgbClr val="000000"/>
                </a:solidFill>
                <a:prstDash val="sysDot"/>
                <a:miter lim="800000"/>
                <a:headEnd type="none" w="sm" len="sm"/>
                <a:tailEnd type="none" w="sm" len="sm"/>
              </a14:hiddenLine>
            </a:ext>
          </a:extLst>
        </p:spPr>
        <p:txBody>
          <a:bodyPr wrap="none" lIns="68425" tIns="34212" rIns="68425" bIns="34212"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ru-RU" altLang="ru-RU"/>
          </a:p>
        </p:txBody>
      </p:sp>
      <p:sp>
        <p:nvSpPr>
          <p:cNvPr id="11270" name="Rectangle 23"/>
          <p:cNvSpPr>
            <a:spLocks noChangeArrowheads="1"/>
          </p:cNvSpPr>
          <p:nvPr/>
        </p:nvSpPr>
        <p:spPr bwMode="auto">
          <a:xfrm>
            <a:off x="0" y="2359025"/>
            <a:ext cx="138113"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cap="rnd">
                <a:solidFill>
                  <a:srgbClr val="000000"/>
                </a:solidFill>
                <a:prstDash val="sysDot"/>
                <a:miter lim="800000"/>
                <a:headEnd type="none" w="sm" len="sm"/>
                <a:tailEnd type="none" w="sm" len="sm"/>
              </a14:hiddenLine>
            </a:ext>
          </a:extLst>
        </p:spPr>
        <p:txBody>
          <a:bodyPr wrap="none" lIns="68425" tIns="34212" rIns="68425" bIns="34212"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ru-RU" altLang="ru-RU"/>
          </a:p>
        </p:txBody>
      </p:sp>
      <p:sp>
        <p:nvSpPr>
          <p:cNvPr id="11272" name="Rectangle 26"/>
          <p:cNvSpPr>
            <a:spLocks noChangeArrowheads="1"/>
          </p:cNvSpPr>
          <p:nvPr/>
        </p:nvSpPr>
        <p:spPr bwMode="auto">
          <a:xfrm>
            <a:off x="0" y="-173038"/>
            <a:ext cx="138113" cy="3460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cap="rnd">
                <a:solidFill>
                  <a:srgbClr val="000000"/>
                </a:solidFill>
                <a:prstDash val="sysDot"/>
                <a:miter lim="800000"/>
                <a:headEnd type="none" w="sm" len="sm"/>
                <a:tailEnd type="none" w="sm" len="sm"/>
              </a14:hiddenLine>
            </a:ext>
          </a:extLst>
        </p:spPr>
        <p:txBody>
          <a:bodyPr wrap="none" lIns="68425" tIns="34212" rIns="68425" bIns="34212"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ru-RU" altLang="ru-RU"/>
          </a:p>
        </p:txBody>
      </p:sp>
      <p:sp>
        <p:nvSpPr>
          <p:cNvPr id="11273" name="Rectangle 29"/>
          <p:cNvSpPr>
            <a:spLocks noChangeArrowheads="1"/>
          </p:cNvSpPr>
          <p:nvPr/>
        </p:nvSpPr>
        <p:spPr bwMode="auto">
          <a:xfrm>
            <a:off x="0" y="-173038"/>
            <a:ext cx="138113" cy="3460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cap="rnd">
                <a:solidFill>
                  <a:srgbClr val="000000"/>
                </a:solidFill>
                <a:prstDash val="sysDot"/>
                <a:miter lim="800000"/>
                <a:headEnd type="none" w="sm" len="sm"/>
                <a:tailEnd type="none" w="sm" len="sm"/>
              </a14:hiddenLine>
            </a:ext>
          </a:extLst>
        </p:spPr>
        <p:txBody>
          <a:bodyPr wrap="none" lIns="68425" tIns="34212" rIns="68425" bIns="34212"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ru-RU" altLang="ru-RU"/>
          </a:p>
        </p:txBody>
      </p:sp>
      <p:sp>
        <p:nvSpPr>
          <p:cNvPr id="11274" name="Rectangle 31"/>
          <p:cNvSpPr>
            <a:spLocks noChangeArrowheads="1"/>
          </p:cNvSpPr>
          <p:nvPr/>
        </p:nvSpPr>
        <p:spPr bwMode="auto">
          <a:xfrm>
            <a:off x="0" y="-173038"/>
            <a:ext cx="138113" cy="3460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cap="rnd">
                <a:solidFill>
                  <a:srgbClr val="000000"/>
                </a:solidFill>
                <a:prstDash val="sysDot"/>
                <a:miter lim="800000"/>
                <a:headEnd type="none" w="sm" len="sm"/>
                <a:tailEnd type="none" w="sm" len="sm"/>
              </a14:hiddenLine>
            </a:ext>
          </a:extLst>
        </p:spPr>
        <p:txBody>
          <a:bodyPr wrap="none" lIns="68425" tIns="34212" rIns="68425" bIns="34212"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ru-RU" altLang="ru-RU"/>
          </a:p>
        </p:txBody>
      </p:sp>
      <p:sp>
        <p:nvSpPr>
          <p:cNvPr id="11275" name="Rectangle 33"/>
          <p:cNvSpPr>
            <a:spLocks noChangeArrowheads="1"/>
          </p:cNvSpPr>
          <p:nvPr/>
        </p:nvSpPr>
        <p:spPr bwMode="auto">
          <a:xfrm>
            <a:off x="0" y="-173038"/>
            <a:ext cx="138113" cy="3460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cap="rnd">
                <a:solidFill>
                  <a:srgbClr val="000000"/>
                </a:solidFill>
                <a:prstDash val="sysDot"/>
                <a:miter lim="800000"/>
                <a:headEnd type="none" w="sm" len="sm"/>
                <a:tailEnd type="none" w="sm" len="sm"/>
              </a14:hiddenLine>
            </a:ext>
          </a:extLst>
        </p:spPr>
        <p:txBody>
          <a:bodyPr wrap="none" lIns="68425" tIns="34212" rIns="68425" bIns="34212"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ru-RU" altLang="ru-RU"/>
          </a:p>
        </p:txBody>
      </p:sp>
      <p:sp>
        <p:nvSpPr>
          <p:cNvPr id="11276" name="Rectangle 35"/>
          <p:cNvSpPr>
            <a:spLocks noChangeArrowheads="1"/>
          </p:cNvSpPr>
          <p:nvPr/>
        </p:nvSpPr>
        <p:spPr bwMode="auto">
          <a:xfrm>
            <a:off x="0" y="-173038"/>
            <a:ext cx="138113" cy="3460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cap="rnd">
                <a:solidFill>
                  <a:srgbClr val="000000"/>
                </a:solidFill>
                <a:prstDash val="sysDot"/>
                <a:miter lim="800000"/>
                <a:headEnd type="none" w="sm" len="sm"/>
                <a:tailEnd type="none" w="sm" len="sm"/>
              </a14:hiddenLine>
            </a:ext>
          </a:extLst>
        </p:spPr>
        <p:txBody>
          <a:bodyPr wrap="none" lIns="68425" tIns="34212" rIns="68425" bIns="34212"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ru-RU" altLang="ru-RU"/>
          </a:p>
        </p:txBody>
      </p:sp>
      <p:sp>
        <p:nvSpPr>
          <p:cNvPr id="11277" name="Rectangle 37"/>
          <p:cNvSpPr>
            <a:spLocks noChangeArrowheads="1"/>
          </p:cNvSpPr>
          <p:nvPr/>
        </p:nvSpPr>
        <p:spPr bwMode="auto">
          <a:xfrm>
            <a:off x="0" y="-173038"/>
            <a:ext cx="138113" cy="3460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cap="rnd">
                <a:solidFill>
                  <a:srgbClr val="000000"/>
                </a:solidFill>
                <a:prstDash val="sysDot"/>
                <a:miter lim="800000"/>
                <a:headEnd type="none" w="sm" len="sm"/>
                <a:tailEnd type="none" w="sm" len="sm"/>
              </a14:hiddenLine>
            </a:ext>
          </a:extLst>
        </p:spPr>
        <p:txBody>
          <a:bodyPr wrap="none" lIns="68425" tIns="34212" rIns="68425" bIns="34212"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ru-RU" altLang="ru-RU"/>
          </a:p>
        </p:txBody>
      </p:sp>
      <p:sp>
        <p:nvSpPr>
          <p:cNvPr id="11278" name="Rectangle 39"/>
          <p:cNvSpPr>
            <a:spLocks noChangeArrowheads="1"/>
          </p:cNvSpPr>
          <p:nvPr/>
        </p:nvSpPr>
        <p:spPr bwMode="auto">
          <a:xfrm>
            <a:off x="0" y="-173038"/>
            <a:ext cx="138113" cy="3460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cap="rnd">
                <a:solidFill>
                  <a:srgbClr val="000000"/>
                </a:solidFill>
                <a:prstDash val="sysDot"/>
                <a:miter lim="800000"/>
                <a:headEnd type="none" w="sm" len="sm"/>
                <a:tailEnd type="none" w="sm" len="sm"/>
              </a14:hiddenLine>
            </a:ext>
          </a:extLst>
        </p:spPr>
        <p:txBody>
          <a:bodyPr wrap="none" lIns="68425" tIns="34212" rIns="68425" bIns="34212"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ru-RU" altLang="ru-RU"/>
          </a:p>
        </p:txBody>
      </p:sp>
      <p:pic>
        <p:nvPicPr>
          <p:cNvPr id="11279" name="Picture 2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162" y="1107352"/>
            <a:ext cx="4224337" cy="3732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Скругленный прямоугольник 4"/>
          <p:cNvSpPr/>
          <p:nvPr/>
        </p:nvSpPr>
        <p:spPr>
          <a:xfrm>
            <a:off x="1541719" y="1386156"/>
            <a:ext cx="1709224" cy="49227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100" dirty="0" err="1" smtClean="0">
                <a:solidFill>
                  <a:srgbClr val="002060"/>
                </a:solidFill>
                <a:latin typeface="Times New Roman" panose="02020603050405020304" pitchFamily="18" charset="0"/>
                <a:cs typeface="Times New Roman" panose="02020603050405020304" pitchFamily="18" charset="0"/>
              </a:rPr>
              <a:t>Бир</a:t>
            </a:r>
            <a:r>
              <a:rPr lang="ru-RU" sz="1100" dirty="0" smtClean="0">
                <a:solidFill>
                  <a:srgbClr val="002060"/>
                </a:solidFill>
                <a:latin typeface="Times New Roman" panose="02020603050405020304" pitchFamily="18" charset="0"/>
                <a:cs typeface="Times New Roman" panose="02020603050405020304" pitchFamily="18" charset="0"/>
              </a:rPr>
              <a:t> хил </a:t>
            </a:r>
            <a:r>
              <a:rPr lang="ru-RU" sz="1100" dirty="0" err="1" smtClean="0">
                <a:solidFill>
                  <a:srgbClr val="002060"/>
                </a:solidFill>
                <a:latin typeface="Times New Roman" panose="02020603050405020304" pitchFamily="18" charset="0"/>
                <a:cs typeface="Times New Roman" panose="02020603050405020304" pitchFamily="18" charset="0"/>
              </a:rPr>
              <a:t>нарх</a:t>
            </a:r>
            <a:r>
              <a:rPr lang="ru-RU" sz="1100" dirty="0" smtClean="0">
                <a:solidFill>
                  <a:srgbClr val="002060"/>
                </a:solidFill>
                <a:latin typeface="Times New Roman" panose="02020603050405020304" pitchFamily="18" charset="0"/>
                <a:cs typeface="Times New Roman" panose="02020603050405020304" pitchFamily="18" charset="0"/>
              </a:rPr>
              <a:t> </a:t>
            </a:r>
            <a:r>
              <a:rPr lang="ru-RU" sz="1100" dirty="0" err="1" smtClean="0">
                <a:solidFill>
                  <a:srgbClr val="002060"/>
                </a:solidFill>
                <a:latin typeface="Times New Roman" panose="02020603050405020304" pitchFamily="18" charset="0"/>
                <a:cs typeface="Times New Roman" panose="02020603050405020304" pitchFamily="18" charset="0"/>
              </a:rPr>
              <a:t>белгилангандаги</a:t>
            </a:r>
            <a:r>
              <a:rPr lang="ru-RU" sz="1100" dirty="0" smtClean="0">
                <a:solidFill>
                  <a:srgbClr val="002060"/>
                </a:solidFill>
                <a:latin typeface="Times New Roman" panose="02020603050405020304" pitchFamily="18" charset="0"/>
                <a:cs typeface="Times New Roman" panose="02020603050405020304" pitchFamily="18" charset="0"/>
              </a:rPr>
              <a:t> </a:t>
            </a:r>
            <a:r>
              <a:rPr lang="ru-RU" sz="1100" dirty="0" err="1" smtClean="0">
                <a:solidFill>
                  <a:srgbClr val="002060"/>
                </a:solidFill>
                <a:latin typeface="Times New Roman" panose="02020603050405020304" pitchFamily="18" charset="0"/>
                <a:cs typeface="Times New Roman" panose="02020603050405020304" pitchFamily="18" charset="0"/>
              </a:rPr>
              <a:t>фойда</a:t>
            </a:r>
            <a:endParaRPr lang="ru-RU" sz="1100" dirty="0">
              <a:solidFill>
                <a:srgbClr val="002060"/>
              </a:solidFill>
              <a:latin typeface="Times New Roman" panose="02020603050405020304" pitchFamily="18" charset="0"/>
              <a:cs typeface="Times New Roman" panose="02020603050405020304" pitchFamily="18" charset="0"/>
            </a:endParaRPr>
          </a:p>
        </p:txBody>
      </p:sp>
      <p:sp>
        <p:nvSpPr>
          <p:cNvPr id="22" name="Скругленный прямоугольник 21"/>
          <p:cNvSpPr/>
          <p:nvPr/>
        </p:nvSpPr>
        <p:spPr>
          <a:xfrm>
            <a:off x="2293034" y="1866754"/>
            <a:ext cx="1709224" cy="49227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sz="1100" dirty="0" smtClean="0">
                <a:solidFill>
                  <a:srgbClr val="002060"/>
                </a:solidFill>
                <a:latin typeface="Times New Roman" panose="02020603050405020304" pitchFamily="18" charset="0"/>
                <a:cs typeface="Times New Roman" panose="02020603050405020304" pitchFamily="18" charset="0"/>
              </a:rPr>
              <a:t>Қўшимча фойда</a:t>
            </a:r>
            <a:endParaRPr lang="ru-RU" sz="1100" dirty="0">
              <a:solidFill>
                <a:srgbClr val="002060"/>
              </a:solidFill>
              <a:latin typeface="Times New Roman" panose="02020603050405020304" pitchFamily="18" charset="0"/>
              <a:cs typeface="Times New Roman" panose="02020603050405020304" pitchFamily="18" charset="0"/>
            </a:endParaRPr>
          </a:p>
        </p:txBody>
      </p:sp>
      <p:cxnSp>
        <p:nvCxnSpPr>
          <p:cNvPr id="23" name="Прямая со стрелкой 22"/>
          <p:cNvCxnSpPr/>
          <p:nvPr/>
        </p:nvCxnSpPr>
        <p:spPr>
          <a:xfrm flipH="1">
            <a:off x="2054488" y="2169007"/>
            <a:ext cx="878658" cy="7280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Прямая со стрелкой 6"/>
          <p:cNvCxnSpPr/>
          <p:nvPr/>
        </p:nvCxnSpPr>
        <p:spPr>
          <a:xfrm flipH="1">
            <a:off x="1140317" y="1866754"/>
            <a:ext cx="1165531" cy="9728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1976511" y="2637692"/>
            <a:ext cx="0" cy="1920240"/>
          </a:xfrm>
          <a:prstGeom prst="line">
            <a:avLst/>
          </a:prstGeom>
          <a:ln w="12700">
            <a:prstDash val="sysDot"/>
          </a:ln>
        </p:spPr>
        <p:style>
          <a:lnRef idx="2">
            <a:schemeClr val="dk1"/>
          </a:lnRef>
          <a:fillRef idx="0">
            <a:schemeClr val="dk1"/>
          </a:fillRef>
          <a:effectRef idx="1">
            <a:schemeClr val="dk1"/>
          </a:effectRef>
          <a:fontRef idx="minor">
            <a:schemeClr val="tx1"/>
          </a:fontRef>
        </p:style>
      </p:cxn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7663" y="420688"/>
            <a:ext cx="6451600" cy="403225"/>
          </a:xfrm>
          <a:solidFill>
            <a:srgbClr val="002060"/>
          </a:solidFill>
        </p:spPr>
        <p:txBody>
          <a:bodyPr/>
          <a:lstStyle/>
          <a:p>
            <a:pPr eaLnBrk="1" hangingPunct="1">
              <a:defRPr/>
            </a:pPr>
            <a:r>
              <a:rPr lang="ru-RU" sz="2000" b="1" dirty="0" err="1" smtClean="0">
                <a:solidFill>
                  <a:schemeClr val="bg1"/>
                </a:solidFill>
                <a:effectLst/>
                <a:latin typeface="Times New Roman" pitchFamily="18" charset="0"/>
                <a:cs typeface="Times New Roman" pitchFamily="18" charset="0"/>
              </a:rPr>
              <a:t>Истеъмол</a:t>
            </a:r>
            <a:r>
              <a:rPr lang="ru-RU" sz="2000" b="1" dirty="0" smtClean="0">
                <a:solidFill>
                  <a:schemeClr val="bg1"/>
                </a:solidFill>
                <a:effectLst/>
                <a:latin typeface="Times New Roman" pitchFamily="18" charset="0"/>
                <a:cs typeface="Times New Roman" pitchFamily="18" charset="0"/>
              </a:rPr>
              <a:t> </a:t>
            </a:r>
            <a:r>
              <a:rPr lang="ru-RU" sz="2000" b="1" dirty="0" err="1" smtClean="0">
                <a:solidFill>
                  <a:schemeClr val="bg1"/>
                </a:solidFill>
                <a:effectLst/>
                <a:latin typeface="Times New Roman" pitchFamily="18" charset="0"/>
                <a:cs typeface="Times New Roman" pitchFamily="18" charset="0"/>
              </a:rPr>
              <a:t>ҳажмига</a:t>
            </a:r>
            <a:r>
              <a:rPr lang="ru-RU" sz="2000" b="1" dirty="0" smtClean="0">
                <a:solidFill>
                  <a:schemeClr val="bg1"/>
                </a:solidFill>
                <a:effectLst/>
                <a:latin typeface="Times New Roman" pitchFamily="18" charset="0"/>
                <a:cs typeface="Times New Roman" pitchFamily="18" charset="0"/>
              </a:rPr>
              <a:t> </a:t>
            </a:r>
            <a:r>
              <a:rPr lang="ru-RU" sz="2000" b="1" dirty="0" err="1" smtClean="0">
                <a:solidFill>
                  <a:schemeClr val="bg1"/>
                </a:solidFill>
                <a:effectLst/>
                <a:latin typeface="Times New Roman" pitchFamily="18" charset="0"/>
                <a:cs typeface="Times New Roman" pitchFamily="18" charset="0"/>
              </a:rPr>
              <a:t>кўра</a:t>
            </a:r>
            <a:r>
              <a:rPr lang="ru-RU" sz="2000" b="1" dirty="0" smtClean="0">
                <a:solidFill>
                  <a:schemeClr val="bg1"/>
                </a:solidFill>
                <a:effectLst/>
                <a:latin typeface="Times New Roman" pitchFamily="18" charset="0"/>
                <a:cs typeface="Times New Roman" pitchFamily="18" charset="0"/>
              </a:rPr>
              <a:t> </a:t>
            </a:r>
            <a:r>
              <a:rPr lang="ru-RU" sz="2000" b="1" dirty="0" err="1" smtClean="0">
                <a:solidFill>
                  <a:schemeClr val="bg1"/>
                </a:solidFill>
                <a:effectLst/>
                <a:latin typeface="Times New Roman" pitchFamily="18" charset="0"/>
                <a:cs typeface="Times New Roman" pitchFamily="18" charset="0"/>
              </a:rPr>
              <a:t>нархлар</a:t>
            </a:r>
            <a:r>
              <a:rPr lang="ru-RU" sz="2000" b="1" dirty="0" smtClean="0">
                <a:solidFill>
                  <a:schemeClr val="bg1"/>
                </a:solidFill>
                <a:effectLst/>
                <a:latin typeface="Times New Roman" pitchFamily="18" charset="0"/>
                <a:cs typeface="Times New Roman" pitchFamily="18" charset="0"/>
              </a:rPr>
              <a:t> </a:t>
            </a:r>
            <a:r>
              <a:rPr lang="ru-RU" sz="2000" b="1" dirty="0" err="1" smtClean="0">
                <a:solidFill>
                  <a:schemeClr val="bg1"/>
                </a:solidFill>
                <a:effectLst/>
                <a:latin typeface="Times New Roman" pitchFamily="18" charset="0"/>
                <a:cs typeface="Times New Roman" pitchFamily="18" charset="0"/>
              </a:rPr>
              <a:t>диверсификация</a:t>
            </a:r>
            <a:r>
              <a:rPr lang="ru-RU" sz="2000" b="1" dirty="0" err="1" smtClean="0">
                <a:solidFill>
                  <a:schemeClr val="bg1"/>
                </a:solidFill>
                <a:latin typeface="Times New Roman" pitchFamily="18" charset="0"/>
                <a:cs typeface="Times New Roman" pitchFamily="18" charset="0"/>
              </a:rPr>
              <a:t>си</a:t>
            </a:r>
            <a:endParaRPr lang="ru-RU" sz="2000" dirty="0">
              <a:solidFill>
                <a:schemeClr val="bg1"/>
              </a:solidFill>
              <a:latin typeface="Times New Roman" pitchFamily="18" charset="0"/>
              <a:cs typeface="Times New Roman" pitchFamily="18" charset="0"/>
            </a:endParaRPr>
          </a:p>
        </p:txBody>
      </p:sp>
      <p:sp>
        <p:nvSpPr>
          <p:cNvPr id="12291" name="Объект 2"/>
          <p:cNvSpPr>
            <a:spLocks noGrp="1"/>
          </p:cNvSpPr>
          <p:nvPr>
            <p:ph idx="1"/>
          </p:nvPr>
        </p:nvSpPr>
        <p:spPr>
          <a:solidFill>
            <a:schemeClr val="accent3">
              <a:lumMod val="20000"/>
              <a:lumOff val="80000"/>
            </a:schemeClr>
          </a:solidFill>
        </p:spPr>
        <p:txBody>
          <a:bodyPr/>
          <a:lstStyle/>
          <a:p>
            <a:pPr marL="0" indent="0" algn="just" eaLnBrk="1" hangingPunct="1">
              <a:buFont typeface="Arial" panose="020B0604020202020204" pitchFamily="34" charset="0"/>
              <a:buNone/>
            </a:pPr>
            <a:r>
              <a:rPr lang="ru-RU" altLang="ru-RU" sz="1400" smtClean="0">
                <a:solidFill>
                  <a:schemeClr val="tx1"/>
                </a:solidFill>
                <a:latin typeface="Times New Roman" panose="02020603050405020304" pitchFamily="18" charset="0"/>
                <a:cs typeface="Times New Roman" panose="02020603050405020304" pitchFamily="18" charset="0"/>
              </a:rPr>
              <a:t>Баъзи бир товарларга бўлган талаб у товарни ишлаб чиқариш ва сотиш ошган сари камайиб боради. Бундай товарга электр энергияси мисол бўла олади. Ҳар бир истеъмолчи бир ойда маълум миқдордаги (киловатт/соат) электроэнергияга пул тўлаб, ундан ортиқчасига тўлаш қобилияти пасайиб боради.</a:t>
            </a:r>
          </a:p>
          <a:p>
            <a:pPr marL="0" indent="0" algn="just" eaLnBrk="1" hangingPunct="1">
              <a:buFont typeface="Arial" panose="020B0604020202020204" pitchFamily="34" charset="0"/>
              <a:buNone/>
            </a:pPr>
            <a:endParaRPr lang="ru-RU" altLang="ru-RU" sz="1400" smtClean="0">
              <a:solidFill>
                <a:schemeClr val="tx1"/>
              </a:solidFill>
              <a:latin typeface="Times New Roman" panose="02020603050405020304" pitchFamily="18" charset="0"/>
              <a:cs typeface="Times New Roman" panose="02020603050405020304" pitchFamily="18" charset="0"/>
            </a:endParaRPr>
          </a:p>
          <a:p>
            <a:pPr marL="0" indent="0" algn="just" eaLnBrk="1" hangingPunct="1">
              <a:buFont typeface="Arial" panose="020B0604020202020204" pitchFamily="34" charset="0"/>
              <a:buNone/>
            </a:pPr>
            <a:r>
              <a:rPr lang="ru-RU" altLang="ru-RU" sz="1400" smtClean="0">
                <a:solidFill>
                  <a:schemeClr val="tx1"/>
                </a:solidFill>
                <a:latin typeface="Times New Roman" panose="02020603050405020304" pitchFamily="18" charset="0"/>
                <a:cs typeface="Times New Roman" panose="02020603050405020304" pitchFamily="18" charset="0"/>
              </a:rPr>
              <a:t>Истеъмолчи маблағи етмагани учун энг керакли миқдордаги (уйни минимал ёритиш учун, музлатгич, телевизор ишлаши учун зарур бўлган) электроэнергияга пул тўлайди, лекин бу миқдордаги минимал электроэнергиянинг қиммати қ</a:t>
            </a:r>
            <a:r>
              <a:rPr lang="uz-Latn-UZ" altLang="ru-RU" sz="1400" smtClean="0">
                <a:solidFill>
                  <a:schemeClr val="tx1"/>
                </a:solidFill>
                <a:latin typeface="Times New Roman" panose="02020603050405020304" pitchFamily="18" charset="0"/>
                <a:cs typeface="Times New Roman" panose="02020603050405020304" pitchFamily="18" charset="0"/>
              </a:rPr>
              <a:t>ў</a:t>
            </a:r>
            <a:r>
              <a:rPr lang="ru-RU" altLang="ru-RU" sz="1400" smtClean="0">
                <a:solidFill>
                  <a:schemeClr val="tx1"/>
                </a:solidFill>
                <a:latin typeface="Times New Roman" panose="02020603050405020304" pitchFamily="18" charset="0"/>
                <a:cs typeface="Times New Roman" panose="02020603050405020304" pitchFamily="18" charset="0"/>
              </a:rPr>
              <a:t>шимча олиши мумкин бўлган электроэнергия қийматидан анча юқори бўлади. </a:t>
            </a:r>
          </a:p>
          <a:p>
            <a:pPr marL="0" indent="0" algn="just" eaLnBrk="1" hangingPunct="1">
              <a:buFont typeface="Arial" panose="020B0604020202020204" pitchFamily="34" charset="0"/>
              <a:buNone/>
            </a:pPr>
            <a:endParaRPr lang="ru-RU" altLang="ru-RU" sz="1400" smtClean="0">
              <a:solidFill>
                <a:schemeClr val="tx1"/>
              </a:solidFill>
              <a:latin typeface="Times New Roman" panose="02020603050405020304" pitchFamily="18" charset="0"/>
              <a:cs typeface="Times New Roman" panose="02020603050405020304" pitchFamily="18" charset="0"/>
            </a:endParaRPr>
          </a:p>
          <a:p>
            <a:pPr marL="0" indent="0" algn="just" eaLnBrk="1" hangingPunct="1">
              <a:buFont typeface="Arial" panose="020B0604020202020204" pitchFamily="34" charset="0"/>
              <a:buNone/>
            </a:pPr>
            <a:r>
              <a:rPr lang="ru-RU" altLang="ru-RU" sz="1400" smtClean="0">
                <a:solidFill>
                  <a:schemeClr val="tx1"/>
                </a:solidFill>
                <a:latin typeface="Times New Roman" panose="02020603050405020304" pitchFamily="18" charset="0"/>
                <a:cs typeface="Times New Roman" panose="02020603050405020304" pitchFamily="18" charset="0"/>
              </a:rPr>
              <a:t>Мусбат масштаб самараси бўлганда электроэнергия ишлаб чиқариш ҳажмининг ошиши уни ишлаб чиқариш учун сарфланадиган ўртача ва чекли харажатларни камайишига олиб келади. Бундай ҳолатда электроэнергия нархини дифференциация қилиниши мақсадга мувофиқдир.</a:t>
            </a:r>
          </a:p>
        </p:txBody>
      </p:sp>
      <p:sp>
        <p:nvSpPr>
          <p:cNvPr id="12292"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B7DA822-72B9-491C-B068-ED604E4F452A}" type="slidenum">
              <a:rPr lang="ru-RU" altLang="ru-RU">
                <a:solidFill>
                  <a:srgbClr val="595959"/>
                </a:solidFill>
                <a:latin typeface="Century Gothic" panose="020B0502020202020204" pitchFamily="34" charset="0"/>
              </a:rPr>
              <a:pPr/>
              <a:t>7</a:t>
            </a:fld>
            <a:endParaRPr lang="ru-RU" altLang="ru-RU">
              <a:solidFill>
                <a:srgbClr val="595959"/>
              </a:solidFill>
              <a:latin typeface="Century Gothic" panose="020B0502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69888" y="304800"/>
            <a:ext cx="6451600" cy="633413"/>
          </a:xfrm>
          <a:solidFill>
            <a:srgbClr val="002060"/>
          </a:solidFill>
        </p:spPr>
        <p:txBody>
          <a:bodyPr/>
          <a:lstStyle/>
          <a:p>
            <a:pPr eaLnBrk="1">
              <a:lnSpc>
                <a:spcPct val="100000"/>
              </a:lnSpc>
              <a:defRPr/>
            </a:pPr>
            <a:r>
              <a:rPr lang="ru-RU" sz="2000" b="1" dirty="0" err="1">
                <a:solidFill>
                  <a:schemeClr val="bg1"/>
                </a:solidFill>
                <a:effectLst/>
                <a:latin typeface="Times New Roman" pitchFamily="18" charset="0"/>
                <a:cs typeface="Times New Roman" pitchFamily="18" charset="0"/>
              </a:rPr>
              <a:t>Электроэнергияни</a:t>
            </a:r>
            <a:r>
              <a:rPr lang="ru-RU" sz="2000" b="1" dirty="0">
                <a:solidFill>
                  <a:schemeClr val="bg1"/>
                </a:solidFill>
                <a:effectLst/>
                <a:latin typeface="Times New Roman" pitchFamily="18" charset="0"/>
                <a:cs typeface="Times New Roman" pitchFamily="18" charset="0"/>
              </a:rPr>
              <a:t> </a:t>
            </a:r>
            <a:r>
              <a:rPr lang="ru-RU" sz="2000" b="1" dirty="0" err="1">
                <a:solidFill>
                  <a:schemeClr val="bg1"/>
                </a:solidFill>
                <a:effectLst/>
                <a:latin typeface="Times New Roman" pitchFamily="18" charset="0"/>
                <a:cs typeface="Times New Roman" pitchFamily="18" charset="0"/>
              </a:rPr>
              <a:t>истеъмол</a:t>
            </a:r>
            <a:r>
              <a:rPr lang="ru-RU" sz="2000" b="1" dirty="0">
                <a:solidFill>
                  <a:schemeClr val="bg1"/>
                </a:solidFill>
                <a:effectLst/>
                <a:latin typeface="Times New Roman" pitchFamily="18" charset="0"/>
                <a:cs typeface="Times New Roman" pitchFamily="18" charset="0"/>
              </a:rPr>
              <a:t> </a:t>
            </a:r>
            <a:r>
              <a:rPr lang="ru-RU" sz="2000" b="1" dirty="0" err="1">
                <a:solidFill>
                  <a:schemeClr val="bg1"/>
                </a:solidFill>
                <a:effectLst/>
                <a:latin typeface="Times New Roman" pitchFamily="18" charset="0"/>
                <a:cs typeface="Times New Roman" pitchFamily="18" charset="0"/>
              </a:rPr>
              <a:t>қилиш</a:t>
            </a:r>
            <a:r>
              <a:rPr lang="ru-RU" sz="2000" b="1" dirty="0">
                <a:solidFill>
                  <a:schemeClr val="bg1"/>
                </a:solidFill>
                <a:effectLst/>
                <a:latin typeface="Times New Roman" pitchFamily="18" charset="0"/>
                <a:cs typeface="Times New Roman" pitchFamily="18" charset="0"/>
              </a:rPr>
              <a:t> </a:t>
            </a:r>
            <a:r>
              <a:rPr lang="ru-RU" sz="2000" b="1" dirty="0" err="1">
                <a:solidFill>
                  <a:schemeClr val="bg1"/>
                </a:solidFill>
                <a:effectLst/>
                <a:latin typeface="Times New Roman" pitchFamily="18" charset="0"/>
                <a:cs typeface="Times New Roman" pitchFamily="18" charset="0"/>
              </a:rPr>
              <a:t>ҳажмига</a:t>
            </a:r>
            <a:r>
              <a:rPr lang="ru-RU" sz="2000" b="1" dirty="0">
                <a:solidFill>
                  <a:schemeClr val="bg1"/>
                </a:solidFill>
                <a:effectLst/>
                <a:latin typeface="Times New Roman" pitchFamily="18" charset="0"/>
                <a:cs typeface="Times New Roman" pitchFamily="18" charset="0"/>
              </a:rPr>
              <a:t> </a:t>
            </a:r>
            <a:r>
              <a:rPr lang="ru-RU" sz="2000" b="1" dirty="0" err="1">
                <a:solidFill>
                  <a:schemeClr val="bg1"/>
                </a:solidFill>
                <a:effectLst/>
                <a:latin typeface="Times New Roman" pitchFamily="18" charset="0"/>
                <a:cs typeface="Times New Roman" pitchFamily="18" charset="0"/>
              </a:rPr>
              <a:t>кўра</a:t>
            </a:r>
            <a:r>
              <a:rPr lang="ru-RU" sz="2000" b="1" dirty="0">
                <a:solidFill>
                  <a:schemeClr val="bg1"/>
                </a:solidFill>
                <a:effectLst/>
                <a:latin typeface="Times New Roman" pitchFamily="18" charset="0"/>
                <a:cs typeface="Times New Roman" pitchFamily="18" charset="0"/>
              </a:rPr>
              <a:t> </a:t>
            </a:r>
            <a:br>
              <a:rPr lang="ru-RU" sz="2000" b="1" dirty="0">
                <a:solidFill>
                  <a:schemeClr val="bg1"/>
                </a:solidFill>
                <a:effectLst/>
                <a:latin typeface="Times New Roman" pitchFamily="18" charset="0"/>
                <a:cs typeface="Times New Roman" pitchFamily="18" charset="0"/>
              </a:rPr>
            </a:br>
            <a:r>
              <a:rPr lang="ru-RU" sz="2000" b="1" dirty="0" err="1">
                <a:solidFill>
                  <a:schemeClr val="bg1"/>
                </a:solidFill>
                <a:effectLst/>
                <a:latin typeface="Times New Roman" pitchFamily="18" charset="0"/>
                <a:cs typeface="Times New Roman" pitchFamily="18" charset="0"/>
              </a:rPr>
              <a:t>нархни</a:t>
            </a:r>
            <a:r>
              <a:rPr lang="ru-RU" sz="2000" b="1" dirty="0">
                <a:solidFill>
                  <a:schemeClr val="bg1"/>
                </a:solidFill>
                <a:effectLst/>
                <a:latin typeface="Times New Roman" pitchFamily="18" charset="0"/>
                <a:cs typeface="Times New Roman" pitchFamily="18" charset="0"/>
              </a:rPr>
              <a:t> </a:t>
            </a:r>
            <a:r>
              <a:rPr lang="ru-RU" sz="2000" b="1" dirty="0" err="1">
                <a:solidFill>
                  <a:schemeClr val="bg1"/>
                </a:solidFill>
                <a:effectLst/>
                <a:latin typeface="Times New Roman" pitchFamily="18" charset="0"/>
                <a:cs typeface="Times New Roman" pitchFamily="18" charset="0"/>
              </a:rPr>
              <a:t>дифференциациялаш</a:t>
            </a:r>
            <a:endParaRPr lang="ru-RU" sz="2000" b="1" dirty="0">
              <a:solidFill>
                <a:schemeClr val="bg1"/>
              </a:solidFill>
              <a:latin typeface="Times New Roman" pitchFamily="18" charset="0"/>
              <a:cs typeface="Times New Roman" pitchFamily="18" charset="0"/>
            </a:endParaRPr>
          </a:p>
        </p:txBody>
      </p:sp>
      <p:sp>
        <p:nvSpPr>
          <p:cNvPr id="13315"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4E72940-EEC3-47C9-AE70-5AE50F51FBB5}" type="slidenum">
              <a:rPr lang="ru-RU" altLang="ru-RU">
                <a:solidFill>
                  <a:srgbClr val="595959"/>
                </a:solidFill>
                <a:latin typeface="Century Gothic" panose="020B0502020202020204" pitchFamily="34" charset="0"/>
              </a:rPr>
              <a:pPr/>
              <a:t>8</a:t>
            </a:fld>
            <a:endParaRPr lang="ru-RU" altLang="ru-RU">
              <a:solidFill>
                <a:srgbClr val="595959"/>
              </a:solidFill>
              <a:latin typeface="Century Gothic" panose="020B0502020202020204" pitchFamily="34" charset="0"/>
            </a:endParaRPr>
          </a:p>
        </p:txBody>
      </p:sp>
      <p:pic>
        <p:nvPicPr>
          <p:cNvPr id="1331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025525" y="1376363"/>
            <a:ext cx="5175250" cy="3341687"/>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cap="rnd" cmpd="sng">
                <a:solidFill>
                  <a:schemeClr val="tx1"/>
                </a:solidFill>
                <a:prstDash val="sysDot"/>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Левая фигурная скобка 2"/>
          <p:cNvSpPr/>
          <p:nvPr/>
        </p:nvSpPr>
        <p:spPr>
          <a:xfrm rot="16200000">
            <a:off x="1747186" y="4286195"/>
            <a:ext cx="268740" cy="1132448"/>
          </a:xfrm>
          <a:prstGeom prst="leftBrace">
            <a:avLst>
              <a:gd name="adj1" fmla="val 8333"/>
              <a:gd name="adj2" fmla="val 4882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6" name="Левая фигурная скобка 5"/>
          <p:cNvSpPr/>
          <p:nvPr/>
        </p:nvSpPr>
        <p:spPr>
          <a:xfrm rot="16200000">
            <a:off x="3068646" y="4112646"/>
            <a:ext cx="271937" cy="1482748"/>
          </a:xfrm>
          <a:prstGeom prst="leftBrace">
            <a:avLst>
              <a:gd name="adj1" fmla="val 8333"/>
              <a:gd name="adj2" fmla="val 4882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7" name="Левая фигурная скобка 6"/>
          <p:cNvSpPr/>
          <p:nvPr/>
        </p:nvSpPr>
        <p:spPr>
          <a:xfrm rot="16200000">
            <a:off x="4133577" y="4579700"/>
            <a:ext cx="271940" cy="548638"/>
          </a:xfrm>
          <a:prstGeom prst="leftBrace">
            <a:avLst>
              <a:gd name="adj1" fmla="val 8333"/>
              <a:gd name="adj2" fmla="val 4882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7663" y="336550"/>
            <a:ext cx="6451600" cy="728663"/>
          </a:xfrm>
          <a:solidFill>
            <a:srgbClr val="002060"/>
          </a:solidFill>
        </p:spPr>
        <p:txBody>
          <a:bodyPr/>
          <a:lstStyle/>
          <a:p>
            <a:pPr eaLnBrk="1" hangingPunct="1">
              <a:lnSpc>
                <a:spcPct val="100000"/>
              </a:lnSpc>
              <a:defRPr/>
            </a:pPr>
            <a:r>
              <a:rPr lang="ru-RU" sz="2400" b="1" dirty="0" err="1">
                <a:solidFill>
                  <a:schemeClr val="bg1"/>
                </a:solidFill>
                <a:effectLst/>
                <a:latin typeface="Times New Roman" pitchFamily="18" charset="0"/>
                <a:cs typeface="Times New Roman" pitchFamily="18" charset="0"/>
              </a:rPr>
              <a:t>Товарлар</a:t>
            </a:r>
            <a:r>
              <a:rPr lang="ru-RU" sz="2400" b="1" dirty="0">
                <a:solidFill>
                  <a:schemeClr val="bg1"/>
                </a:solidFill>
                <a:effectLst/>
                <a:latin typeface="Times New Roman" pitchFamily="18" charset="0"/>
                <a:cs typeface="Times New Roman" pitchFamily="18" charset="0"/>
              </a:rPr>
              <a:t> </a:t>
            </a:r>
            <a:r>
              <a:rPr lang="ru-RU" sz="2400" b="1" dirty="0" err="1">
                <a:solidFill>
                  <a:schemeClr val="bg1"/>
                </a:solidFill>
                <a:effectLst/>
                <a:latin typeface="Times New Roman" pitchFamily="18" charset="0"/>
                <a:cs typeface="Times New Roman" pitchFamily="18" charset="0"/>
              </a:rPr>
              <a:t>категориясига</a:t>
            </a:r>
            <a:r>
              <a:rPr lang="ru-RU" sz="2400" b="1" dirty="0">
                <a:solidFill>
                  <a:schemeClr val="bg1"/>
                </a:solidFill>
                <a:effectLst/>
                <a:latin typeface="Times New Roman" pitchFamily="18" charset="0"/>
                <a:cs typeface="Times New Roman" pitchFamily="18" charset="0"/>
              </a:rPr>
              <a:t> </a:t>
            </a:r>
            <a:r>
              <a:rPr lang="ru-RU" sz="2400" b="1" dirty="0" err="1">
                <a:solidFill>
                  <a:schemeClr val="bg1"/>
                </a:solidFill>
                <a:effectLst/>
                <a:latin typeface="Times New Roman" pitchFamily="18" charset="0"/>
                <a:cs typeface="Times New Roman" pitchFamily="18" charset="0"/>
              </a:rPr>
              <a:t>кўра</a:t>
            </a:r>
            <a:r>
              <a:rPr lang="ru-RU" sz="2400" b="1" dirty="0">
                <a:solidFill>
                  <a:schemeClr val="bg1"/>
                </a:solidFill>
                <a:effectLst/>
                <a:latin typeface="Times New Roman" pitchFamily="18" charset="0"/>
                <a:cs typeface="Times New Roman" pitchFamily="18" charset="0"/>
              </a:rPr>
              <a:t> </a:t>
            </a:r>
            <a:r>
              <a:rPr lang="ru-RU" sz="2400" b="1" dirty="0" err="1">
                <a:solidFill>
                  <a:schemeClr val="bg1"/>
                </a:solidFill>
                <a:effectLst/>
                <a:latin typeface="Times New Roman" pitchFamily="18" charset="0"/>
                <a:cs typeface="Times New Roman" pitchFamily="18" charset="0"/>
              </a:rPr>
              <a:t>нарх</a:t>
            </a:r>
            <a:r>
              <a:rPr lang="ru-RU" sz="2400" b="1" dirty="0">
                <a:solidFill>
                  <a:schemeClr val="bg1"/>
                </a:solidFill>
                <a:effectLst/>
                <a:latin typeface="Times New Roman" pitchFamily="18" charset="0"/>
                <a:cs typeface="Times New Roman" pitchFamily="18" charset="0"/>
              </a:rPr>
              <a:t> </a:t>
            </a:r>
            <a:r>
              <a:rPr lang="ru-RU" sz="2400" b="1" dirty="0" err="1">
                <a:solidFill>
                  <a:schemeClr val="bg1"/>
                </a:solidFill>
                <a:effectLst/>
                <a:latin typeface="Times New Roman" pitchFamily="18" charset="0"/>
                <a:cs typeface="Times New Roman" pitchFamily="18" charset="0"/>
              </a:rPr>
              <a:t>дифференциацияси</a:t>
            </a:r>
            <a:endParaRPr lang="ru-RU" sz="2400" dirty="0">
              <a:solidFill>
                <a:schemeClr val="bg1"/>
              </a:solidFill>
              <a:latin typeface="Times New Roman" pitchFamily="18" charset="0"/>
              <a:cs typeface="Times New Roman" pitchFamily="18" charset="0"/>
            </a:endParaRPr>
          </a:p>
        </p:txBody>
      </p:sp>
      <p:sp>
        <p:nvSpPr>
          <p:cNvPr id="14339" name="Объект 2"/>
          <p:cNvSpPr>
            <a:spLocks noGrp="1"/>
          </p:cNvSpPr>
          <p:nvPr>
            <p:ph idx="1"/>
          </p:nvPr>
        </p:nvSpPr>
        <p:spPr>
          <a:xfrm>
            <a:off x="347663" y="1812925"/>
            <a:ext cx="6451600" cy="2281238"/>
          </a:xfrm>
        </p:spPr>
        <p:txBody>
          <a:bodyPr/>
          <a:lstStyle/>
          <a:p>
            <a:pPr marL="0" indent="0" algn="just" eaLnBrk="1" hangingPunct="1">
              <a:buFont typeface="Arial" panose="020B0604020202020204" pitchFamily="34" charset="0"/>
              <a:buNone/>
            </a:pPr>
            <a:r>
              <a:rPr lang="ru-RU" altLang="ru-RU" sz="1600" smtClean="0">
                <a:solidFill>
                  <a:schemeClr val="tx1"/>
                </a:solidFill>
                <a:latin typeface="Times New Roman" panose="02020603050405020304" pitchFamily="18" charset="0"/>
                <a:cs typeface="Times New Roman" panose="02020603050405020304" pitchFamily="18" charset="0"/>
              </a:rPr>
              <a:t>Ушбу турдаги нарх дифференциацияси харидорларни уларнинг талаб чизиғига кўра икки ёки ундан ортиқ гуруҳларга бўлади, демак, ҳар бир гуруҳнинг ўз талаб чизиғи бўлиб, бу талаб чизиғи бошқа гуруҳларникига қараганда ётиқлиги билан фарқ қилади. </a:t>
            </a:r>
          </a:p>
          <a:p>
            <a:pPr marL="0" indent="0" algn="just" eaLnBrk="1" hangingPunct="1">
              <a:buFont typeface="Arial" panose="020B0604020202020204" pitchFamily="34" charset="0"/>
              <a:buNone/>
            </a:pPr>
            <a:endParaRPr lang="ru-RU" altLang="ru-RU" sz="1600" smtClean="0">
              <a:solidFill>
                <a:schemeClr val="tx1"/>
              </a:solidFill>
              <a:latin typeface="Times New Roman" panose="02020603050405020304" pitchFamily="18" charset="0"/>
              <a:cs typeface="Times New Roman" panose="02020603050405020304" pitchFamily="18" charset="0"/>
            </a:endParaRPr>
          </a:p>
          <a:p>
            <a:pPr marL="0" indent="0" algn="just" eaLnBrk="1" hangingPunct="1">
              <a:buFont typeface="Arial" panose="020B0604020202020204" pitchFamily="34" charset="0"/>
              <a:buNone/>
            </a:pPr>
            <a:r>
              <a:rPr lang="ru-RU" altLang="ru-RU" sz="1600" smtClean="0">
                <a:solidFill>
                  <a:schemeClr val="tx1"/>
                </a:solidFill>
                <a:latin typeface="Times New Roman" panose="02020603050405020304" pitchFamily="18" charset="0"/>
                <a:cs typeface="Times New Roman" panose="02020603050405020304" pitchFamily="18" charset="0"/>
              </a:rPr>
              <a:t>Бунга мисол тариқасида самолётга, пароходга сотиладиган чипталарнинг классларга бўлиниб, ҳар хил йўловчиларга турли нархларда сотилишини, бир хил спиртли ичимликларнинг ҳам ҳар хил сортлари турли хил нархларда сотилишини, музқаймоқлар (болалар учун, катталар учун), талабалар, нафақадагилар ва ногиронлар учун қилинадиган имтиёзларни келтириш мумкин.</a:t>
            </a:r>
          </a:p>
        </p:txBody>
      </p:sp>
      <p:sp>
        <p:nvSpPr>
          <p:cNvPr id="14340" name="Номер слайда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DB02BA9-F4B3-4B6D-B1EE-84C31FF7D58D}" type="slidenum">
              <a:rPr lang="ru-RU" altLang="ru-RU">
                <a:solidFill>
                  <a:srgbClr val="595959"/>
                </a:solidFill>
                <a:latin typeface="Century Gothic" panose="020B0502020202020204" pitchFamily="34" charset="0"/>
              </a:rPr>
              <a:pPr/>
              <a:t>9</a:t>
            </a:fld>
            <a:endParaRPr lang="ru-RU" altLang="ru-RU">
              <a:solidFill>
                <a:srgbClr val="595959"/>
              </a:solidFill>
              <a:latin typeface="Century Gothic" panose="020B0502020202020204"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сполнительная">
  <a:themeElements>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Исполнительн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Исполните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27659</TotalTime>
  <Words>716</Words>
  <Application>Microsoft Office PowerPoint</Application>
  <PresentationFormat>B5 (ISO) (176x250 мм)</PresentationFormat>
  <Paragraphs>111</Paragraphs>
  <Slides>13</Slides>
  <Notes>2</Notes>
  <HiddenSlides>0</HiddenSlides>
  <MMClips>0</MMClips>
  <ScaleCrop>false</ScaleCrop>
  <HeadingPairs>
    <vt:vector size="8" baseType="variant">
      <vt:variant>
        <vt:lpstr>Использованные шрифты</vt:lpstr>
      </vt:variant>
      <vt:variant>
        <vt:i4>6</vt:i4>
      </vt:variant>
      <vt:variant>
        <vt:lpstr>Тема</vt:lpstr>
      </vt:variant>
      <vt:variant>
        <vt:i4>1</vt:i4>
      </vt:variant>
      <vt:variant>
        <vt:lpstr>Внедренные серверы OLE</vt:lpstr>
      </vt:variant>
      <vt:variant>
        <vt:i4>1</vt:i4>
      </vt:variant>
      <vt:variant>
        <vt:lpstr>Заголовки слайдов</vt:lpstr>
      </vt:variant>
      <vt:variant>
        <vt:i4>13</vt:i4>
      </vt:variant>
    </vt:vector>
  </HeadingPairs>
  <TitlesOfParts>
    <vt:vector size="21" baseType="lpstr">
      <vt:lpstr>Arial</vt:lpstr>
      <vt:lpstr>Palatino Linotype</vt:lpstr>
      <vt:lpstr>Century Gothic</vt:lpstr>
      <vt:lpstr>Courier New</vt:lpstr>
      <vt:lpstr>Times New Roman</vt:lpstr>
      <vt:lpstr>Wingdings</vt:lpstr>
      <vt:lpstr>Исполнительная</vt:lpstr>
      <vt:lpstr>Microsoft Equation 3.0</vt:lpstr>
      <vt:lpstr>Презентация PowerPoint</vt:lpstr>
      <vt:lpstr>Монополиянинг ижобий ва салбий томонлари</vt:lpstr>
      <vt:lpstr>Монополияга қарши қонунга классик мисоллар </vt:lpstr>
      <vt:lpstr>Табиий монополияда нархни  мувофиқлаштириш</vt:lpstr>
      <vt:lpstr>Истеъмолчи ортиқчалигининг нарх ва ишлаб чиқариш ҳажмига боғлиқлиги</vt:lpstr>
      <vt:lpstr>Истеъмолчилар даромадига кўра  нархларни белгилаш</vt:lpstr>
      <vt:lpstr>Истеъмол ҳажмига кўра нархлар диверсификацияси</vt:lpstr>
      <vt:lpstr>Электроэнергияни истеъмол қилиш ҳажмига кўра  нархни дифференциациялаш</vt:lpstr>
      <vt:lpstr>Товарлар категориясига кўра нарх дифференциацияси</vt:lpstr>
      <vt:lpstr>Товарлар категориясига кўра нарх дифференциацияси</vt:lpstr>
      <vt:lpstr>Товарлар категориясига кўра нархлар дискриминацияси</vt:lpstr>
      <vt:lpstr> Мисол</vt:lpstr>
      <vt:lpstr>Презентация PowerPoint</vt:lpstr>
    </vt:vector>
  </TitlesOfParts>
  <Company>Ministry of Finance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Investment climate  of the Republic of Uzbekistan  by Dr. Rustam Azimov, Governor of EBRD for Uzbekistan, Minister of Finance of the Republic of Uzbekistan  Annual Meeting of the Governors of  EBRD, Riga, 20 May 2000</dc:title>
  <dc:creator>BHodjamberdiev</dc:creator>
  <cp:lastModifiedBy>Пользователь Windows</cp:lastModifiedBy>
  <cp:revision>1622</cp:revision>
  <cp:lastPrinted>2016-01-16T05:46:14Z</cp:lastPrinted>
  <dcterms:created xsi:type="dcterms:W3CDTF">2000-05-10T11:16:28Z</dcterms:created>
  <dcterms:modified xsi:type="dcterms:W3CDTF">2019-11-27T12:42:12Z</dcterms:modified>
</cp:coreProperties>
</file>